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8C831-1CC7-4AEB-94A4-265F4CF24C6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FAA8-1FF1-466A-844A-550FECBFD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5d5a94d5c12677bbc0b1aeca83057fed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 rot="-1200000">
            <a:off x="630016" y="220347"/>
            <a:ext cx="1594843" cy="1737360"/>
          </a:xfrm>
          <a:prstGeom prst="rect">
            <a:avLst/>
          </a:prstGeom>
          <a:effectLst>
            <a:outerShdw dist="50800" dir="5400000" sx="1000" sy="1000" algn="ctr" rotWithShape="0">
              <a:srgbClr val="000000"/>
            </a:outerShdw>
          </a:effec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PČELICE</a:t>
            </a:r>
            <a:endParaRPr lang="en-US" sz="66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6400800" cy="22860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POTREBAN MATERIJAL: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TULJAC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ŽUTA TEMPERA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CRNI KONAC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LJEPILO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ŽICA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BIJELI I ŽUTI PAPIR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ŠKARICE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Slika 3" descr="bee-closew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133600"/>
            <a:ext cx="44450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OBOJITE TULJAC U ŽUTU BOJU,NAKON TOGA ZALJEPITE CRNI KONAC OKO TULJCA</a:t>
            </a:r>
            <a:endParaRPr lang="en-US" sz="2400" dirty="0"/>
          </a:p>
        </p:txBody>
      </p:sp>
      <p:pic>
        <p:nvPicPr>
          <p:cNvPr id="6" name="Rezervirano mjesto sadržaja 5" descr="tpb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9500" y="2301081"/>
            <a:ext cx="4445000" cy="3124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NAKON ŠTO STE OMOTALI KONAC,IZREŽITE KRILA I OČI I ZALJEPITE NA TULJAC</a:t>
            </a:r>
            <a:endParaRPr lang="en-US" sz="3200" dirty="0"/>
          </a:p>
        </p:txBody>
      </p:sp>
      <p:pic>
        <p:nvPicPr>
          <p:cNvPr id="4" name="Rezervirano mjesto sadržaja 3" descr="tpb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057400"/>
            <a:ext cx="5715000" cy="381272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2.PČELICE NA ŠTAPIĆIMA</a:t>
            </a:r>
            <a:endParaRPr lang="en-US" b="1" dirty="0"/>
          </a:p>
        </p:txBody>
      </p:sp>
      <p:pic>
        <p:nvPicPr>
          <p:cNvPr id="4" name="Rezervirano mjesto sadržaja 3" descr="DSCN24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47800"/>
            <a:ext cx="4064000" cy="4064000"/>
          </a:xfrm>
        </p:spPr>
      </p:pic>
      <p:sp>
        <p:nvSpPr>
          <p:cNvPr id="5" name="TekstniOkvir 4"/>
          <p:cNvSpPr txBox="1"/>
          <p:nvPr/>
        </p:nvSpPr>
        <p:spPr>
          <a:xfrm>
            <a:off x="4953000" y="1828800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POTREBAN MATERIJAL: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ŽUTI PAPIR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CRNI PAPIR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PAUS PAPIR ILI PAPIR ZA PEČENJE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ŠTAPIĆ ILI SLAMKA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ŠKARE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LJEPILO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OLOVKA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SCN2482-640x4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673600" cy="3505200"/>
          </a:xfrm>
        </p:spPr>
      </p:pic>
      <p:pic>
        <p:nvPicPr>
          <p:cNvPr id="5" name="Slika 4" descr="DSCN247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590800"/>
            <a:ext cx="4267200" cy="426720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4876800" y="381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POTREBAN PRIBOR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5105400" y="2057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SCN247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4064000" cy="4064000"/>
          </a:xfrm>
        </p:spPr>
      </p:pic>
      <p:pic>
        <p:nvPicPr>
          <p:cNvPr id="5" name="Slika 4" descr="DSCN2484-640x4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276600"/>
            <a:ext cx="4470400" cy="335280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4495800" y="381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4800600" y="2971800"/>
            <a:ext cx="3962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SCN2483-640x4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0"/>
            <a:ext cx="4064000" cy="3048000"/>
          </a:xfrm>
        </p:spPr>
      </p:pic>
      <p:pic>
        <p:nvPicPr>
          <p:cNvPr id="5" name="Slika 4" descr="DSCN248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590800"/>
            <a:ext cx="4064000" cy="406400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4343400" y="381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5105400" y="2209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SCN24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0"/>
            <a:ext cx="4064000" cy="4064000"/>
          </a:xfrm>
        </p:spPr>
      </p:pic>
      <p:sp>
        <p:nvSpPr>
          <p:cNvPr id="6" name="TekstniOkvir 5"/>
          <p:cNvSpPr txBox="1"/>
          <p:nvPr/>
        </p:nvSpPr>
        <p:spPr>
          <a:xfrm>
            <a:off x="4572000" y="1219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pic>
        <p:nvPicPr>
          <p:cNvPr id="7" name="Slika 6" descr="DSCN2498-640x4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200400"/>
            <a:ext cx="4572000" cy="342900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4876800" y="2743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DSCN25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381000"/>
            <a:ext cx="5613400" cy="5613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77</Words>
  <Application>Microsoft Office PowerPoint</Application>
  <PresentationFormat>Prikaz na zaslonu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tema</vt:lpstr>
      <vt:lpstr>PČELICE</vt:lpstr>
      <vt:lpstr>OBOJITE TULJAC U ŽUTU BOJU,NAKON TOGA ZALJEPITE CRNI KONAC OKO TULJCA</vt:lpstr>
      <vt:lpstr>NAKON ŠTO STE OMOTALI KONAC,IZREŽITE KRILA I OČI I ZALJEPITE NA TULJAC</vt:lpstr>
      <vt:lpstr>2.PČELICE NA ŠTAPIĆIMA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PČELICE</dc:title>
  <dc:creator>valenina.vuk978@gmail.com</dc:creator>
  <cp:lastModifiedBy>Sandra</cp:lastModifiedBy>
  <cp:revision>4</cp:revision>
  <dcterms:created xsi:type="dcterms:W3CDTF">2020-05-14T13:08:34Z</dcterms:created>
  <dcterms:modified xsi:type="dcterms:W3CDTF">2020-05-18T06:45:48Z</dcterms:modified>
</cp:coreProperties>
</file>