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90" d="100"/>
          <a:sy n="90" d="100"/>
        </p:scale>
        <p:origin x="-123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6F5BA-94D5-4094-BC9F-85191059C3E9}" type="datetimeFigureOut">
              <a:rPr lang="sr-Latn-CS" smtClean="0"/>
              <a:pPr/>
              <a:t>22.4.2020.</a:t>
            </a:fld>
            <a:endParaRPr lang="hr-H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3F96D9-3F1D-4CD5-9ECC-A30CBCE3D34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6F5BA-94D5-4094-BC9F-85191059C3E9}" type="datetimeFigureOut">
              <a:rPr lang="sr-Latn-CS" smtClean="0"/>
              <a:pPr/>
              <a:t>22.4.2020.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3F96D9-3F1D-4CD5-9ECC-A30CBCE3D3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6F5BA-94D5-4094-BC9F-85191059C3E9}" type="datetimeFigureOut">
              <a:rPr lang="sr-Latn-CS" smtClean="0"/>
              <a:pPr/>
              <a:t>22.4.2020.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3F96D9-3F1D-4CD5-9ECC-A30CBCE3D3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6F5BA-94D5-4094-BC9F-85191059C3E9}" type="datetimeFigureOut">
              <a:rPr lang="sr-Latn-CS" smtClean="0"/>
              <a:pPr/>
              <a:t>22.4.2020.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3F96D9-3F1D-4CD5-9ECC-A30CBCE3D3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6F5BA-94D5-4094-BC9F-85191059C3E9}" type="datetimeFigureOut">
              <a:rPr lang="sr-Latn-CS" smtClean="0"/>
              <a:pPr/>
              <a:t>22.4.2020.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3F96D9-3F1D-4CD5-9ECC-A30CBCE3D34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6F5BA-94D5-4094-BC9F-85191059C3E9}" type="datetimeFigureOut">
              <a:rPr lang="sr-Latn-CS" smtClean="0"/>
              <a:pPr/>
              <a:t>22.4.2020.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3F96D9-3F1D-4CD5-9ECC-A30CBCE3D3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6F5BA-94D5-4094-BC9F-85191059C3E9}" type="datetimeFigureOut">
              <a:rPr lang="sr-Latn-CS" smtClean="0"/>
              <a:pPr/>
              <a:t>22.4.2020.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3F96D9-3F1D-4CD5-9ECC-A30CBCE3D3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6F5BA-94D5-4094-BC9F-85191059C3E9}" type="datetimeFigureOut">
              <a:rPr lang="sr-Latn-CS" smtClean="0"/>
              <a:pPr/>
              <a:t>22.4.2020.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3F96D9-3F1D-4CD5-9ECC-A30CBCE3D3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6F5BA-94D5-4094-BC9F-85191059C3E9}" type="datetimeFigureOut">
              <a:rPr lang="sr-Latn-CS" smtClean="0"/>
              <a:pPr/>
              <a:t>22.4.2020.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3F96D9-3F1D-4CD5-9ECC-A30CBCE3D34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6F5BA-94D5-4094-BC9F-85191059C3E9}" type="datetimeFigureOut">
              <a:rPr lang="sr-Latn-CS" smtClean="0"/>
              <a:pPr/>
              <a:t>22.4.2020.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3F96D9-3F1D-4CD5-9ECC-A30CBCE3D3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6F5BA-94D5-4094-BC9F-85191059C3E9}" type="datetimeFigureOut">
              <a:rPr lang="sr-Latn-CS" smtClean="0"/>
              <a:pPr/>
              <a:t>22.4.2020.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3F96D9-3F1D-4CD5-9ECC-A30CBCE3D34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026F5BA-94D5-4094-BC9F-85191059C3E9}" type="datetimeFigureOut">
              <a:rPr lang="sr-Latn-CS" smtClean="0"/>
              <a:pPr/>
              <a:t>22.4.2020.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F3F96D9-3F1D-4CD5-9ECC-A30CBCE3D34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11648"/>
          </a:xfrm>
        </p:spPr>
        <p:txBody>
          <a:bodyPr>
            <a:normAutofit/>
          </a:bodyPr>
          <a:lstStyle/>
          <a:p>
            <a:r>
              <a:rPr lang="hr-HR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Gmiz-gmiz istraživačko putovanje</a:t>
            </a:r>
            <a:endParaRPr lang="hr-HR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Igra prstima po papiru</a:t>
            </a:r>
          </a:p>
          <a:p>
            <a:pPr>
              <a:buFontTx/>
              <a:buChar char="-"/>
            </a:pPr>
            <a:r>
              <a:rPr lang="hr-HR" dirty="0" smtClean="0"/>
              <a:t>Igra prstima- bubamara</a:t>
            </a:r>
            <a:endParaRPr lang="hr-HR" dirty="0"/>
          </a:p>
        </p:txBody>
      </p:sp>
      <p:pic>
        <p:nvPicPr>
          <p:cNvPr id="1026" name="Picture 2" descr="C:\Users\Tomislav\Desktop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714620"/>
            <a:ext cx="3000396" cy="3040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/>
          <a:lstStyle/>
          <a:p>
            <a:r>
              <a:rPr lang="hr-H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Igra prstima- bubamara </a:t>
            </a:r>
            <a:endParaRPr lang="hr-HR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0339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Sada kada smo savladali po papiru stihove bubamare isto možemo pjevati i pokazivati po tijelu. 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Najprije vrhovima prstiju prelazi preko ruku i nogu.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Potom dlanovima napravimo kućicu s krovom, a zatim šaka s ispruženim kažiprstom i srednjim prstom lijeve ruke oponašamo puža, a druga ruka gmiže preko.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Potom lijevu ruku ispružimo u zrak kao poput stabla, a prsti desne ruke gmižu preko njega i suštaju se dolje.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Na kraju svih deset prstiju odgmiže ispod majice i djeca zatvore oči.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2857520"/>
          </a:xfrm>
        </p:spPr>
        <p:txBody>
          <a:bodyPr/>
          <a:lstStyle/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Potrebno je: 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- Crvena tempera</a:t>
            </a:r>
          </a:p>
          <a:p>
            <a:pPr>
              <a:buFontTx/>
              <a:buChar char="-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Bijeli papir(većih dimenzija)</a:t>
            </a:r>
          </a:p>
          <a:p>
            <a:pPr>
              <a:buFontTx/>
              <a:buChar char="-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Flomasteri </a:t>
            </a:r>
          </a:p>
          <a:p>
            <a:pPr>
              <a:buFontTx/>
              <a:buChar char="-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Prsti 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C:\Users\Tomislav\Desktop\93152913_558576894770036_5934341237547991040_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428868"/>
            <a:ext cx="371477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2000264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Na bijelome papiru nacrtajte put koji vodi kroz šumu, s jedne strane se nalazi kuća s krovom i puž, malo iznad je veliko stablo i na kraju mahovina. Djeca straije dobne skupine mogu nacrtati sama, dodati što oni žele, bojama i tehnikom kako žele. Sve njima na maštu. 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Tomislav\Desktop\93054029_150637609718168_1465249477672566784_n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159907" y="1054878"/>
            <a:ext cx="4214818" cy="739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2143140"/>
          </a:xfrm>
        </p:spPr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Obojite ili neka si djeca sama oboje u crvenu boju vrhove prstića. I kada ste sve to napravili kreće putovanje, deset malih bubamara uz stihove. 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Tomislav\Desktop\93206956_157053398980575_2374069080106729472_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214686"/>
            <a:ext cx="364333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28575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Deset malih bubamara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po šumskom tlu gmiže,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gmiz-gmiz, trk-trk, 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sve jedna drugu stiže.</a:t>
            </a: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( djeca prstićima kreću po papiru i slušaju kuda bubare idu) 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Tomislav\Desktop\93841202_623914011789965_4969652009037725696_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745715" y="3683781"/>
            <a:ext cx="3224210" cy="2571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2928958"/>
          </a:xfrm>
        </p:spPr>
        <p:txBody>
          <a:bodyPr/>
          <a:lstStyle/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Deset malih bubamara 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penje se po krovu, 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odjednom se pojavi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puž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da pokaže kućicu novu.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Tomislav\Desktop\93411715_2328153820822498_5558818120711274496_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5538798" y="3105145"/>
            <a:ext cx="36957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3143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Deset malih bubamara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na stablo je visoko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odjurilo, 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no ubrzo im dosadilo,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pa se svih deset opet dolje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sjurilo. 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Tomislav\Desktop\92925831_249463439526546_4979621341096312832_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4069563" y="3288495"/>
            <a:ext cx="3362329" cy="2928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27860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Deset malih bubamara 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ušlo je u mahovinu gustu 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te od silnog umora 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utonulo u zemlju snova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pustu.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Tomislav\Desktop\93245163_156880115681683_7353786984952758272_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4638685" y="2719372"/>
            <a:ext cx="3724281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14290"/>
            <a:ext cx="7498080" cy="2571768"/>
          </a:xfrm>
        </p:spPr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Pustolovina je gotova. Dijete je: razgibalo prstiće, razvijalo maštu, kreativno se izrazilo, slušalo  pjesmicu, obogatilo riječnik...ali na kraju je uživalo i zabavljalo se.  </a:t>
            </a:r>
            <a:r>
              <a:rPr lang="hr-HR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 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Tomislav\Desktop\93269179_238700523999696_425439888175792128_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292458" y="3259148"/>
            <a:ext cx="3663972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</TotalTime>
  <Words>321</Words>
  <Application>Microsoft Office PowerPoint</Application>
  <PresentationFormat>Prikaz na zaslonu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Solstice</vt:lpstr>
      <vt:lpstr>Gmiz-gmiz istraživačko putovanje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Igra prstima- bubamara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Gmiz-gmiz istraživačko putovanje</dc:title>
  <dc:creator>Windows korisnik</dc:creator>
  <cp:lastModifiedBy>Sandra</cp:lastModifiedBy>
  <cp:revision>6</cp:revision>
  <dcterms:created xsi:type="dcterms:W3CDTF">2020-04-13T12:06:14Z</dcterms:created>
  <dcterms:modified xsi:type="dcterms:W3CDTF">2020-04-22T07:46:11Z</dcterms:modified>
</cp:coreProperties>
</file>