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7687-0819-411A-B9C3-0D5E809400F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B7EE-DA83-4386-B2A3-CA033F0E61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7687-0819-411A-B9C3-0D5E809400F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B7EE-DA83-4386-B2A3-CA033F0E61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7687-0819-411A-B9C3-0D5E809400F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B7EE-DA83-4386-B2A3-CA033F0E61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7687-0819-411A-B9C3-0D5E809400F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B7EE-DA83-4386-B2A3-CA033F0E61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7687-0819-411A-B9C3-0D5E809400F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B7EE-DA83-4386-B2A3-CA033F0E61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7687-0819-411A-B9C3-0D5E809400F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B7EE-DA83-4386-B2A3-CA033F0E61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7687-0819-411A-B9C3-0D5E809400F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B7EE-DA83-4386-B2A3-CA033F0E61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7687-0819-411A-B9C3-0D5E809400F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B7EE-DA83-4386-B2A3-CA033F0E61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7687-0819-411A-B9C3-0D5E809400F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B7EE-DA83-4386-B2A3-CA033F0E61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7687-0819-411A-B9C3-0D5E809400F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B7EE-DA83-4386-B2A3-CA033F0E61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7687-0819-411A-B9C3-0D5E809400F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B7EE-DA83-4386-B2A3-CA033F0E61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D7687-0819-411A-B9C3-0D5E809400F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EB7EE-DA83-4386-B2A3-CA033F0E611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dirty="0" smtClean="0"/>
              <a:t>CVIJEĆE OD PAPIRA</a:t>
            </a:r>
            <a:endParaRPr lang="en-US" dirty="0"/>
          </a:p>
        </p:txBody>
      </p:sp>
      <p:pic>
        <p:nvPicPr>
          <p:cNvPr id="4" name="Slika 3" descr="Hyacinths-Flower-Craft-For-Kid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676400"/>
            <a:ext cx="4445000" cy="444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POTREBAN MATERIJAL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ZELENI PAPIR</a:t>
            </a:r>
          </a:p>
          <a:p>
            <a:r>
              <a:rPr lang="en-US" dirty="0" smtClean="0"/>
              <a:t>PAPIR U BILO KOJOJ BOJI</a:t>
            </a:r>
          </a:p>
          <a:p>
            <a:r>
              <a:rPr lang="en-US" dirty="0" smtClean="0"/>
              <a:t>LJEPILO</a:t>
            </a:r>
          </a:p>
          <a:p>
            <a:r>
              <a:rPr lang="en-US" dirty="0" smtClean="0"/>
              <a:t>ŠKARE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step5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533400"/>
            <a:ext cx="6400800" cy="5486400"/>
          </a:xfrm>
        </p:spPr>
      </p:pic>
      <p:sp>
        <p:nvSpPr>
          <p:cNvPr id="5" name="TekstniOkvir 4"/>
          <p:cNvSpPr txBox="1"/>
          <p:nvPr/>
        </p:nvSpPr>
        <p:spPr>
          <a:xfrm>
            <a:off x="1676400" y="60960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zervirano mjesto sadržaja 3" descr="Step-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81200"/>
            <a:ext cx="4445000" cy="3810000"/>
          </a:xfrm>
        </p:spPr>
      </p:pic>
      <p:pic>
        <p:nvPicPr>
          <p:cNvPr id="5" name="Slika 4" descr="Step-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1828800"/>
            <a:ext cx="4445000" cy="3810000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228600" y="59436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7" name="TekstniOkvir 6"/>
          <p:cNvSpPr txBox="1"/>
          <p:nvPr/>
        </p:nvSpPr>
        <p:spPr>
          <a:xfrm>
            <a:off x="4800600" y="59436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zervirano mjesto sadržaja 3" descr="Step-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828800"/>
            <a:ext cx="4445000" cy="3810000"/>
          </a:xfrm>
        </p:spPr>
      </p:pic>
      <p:pic>
        <p:nvPicPr>
          <p:cNvPr id="5" name="Slika 4" descr="Step-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000" y="1828800"/>
            <a:ext cx="4445000" cy="3810000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381000" y="6019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</a:t>
            </a:r>
            <a:endParaRPr lang="en-US" dirty="0"/>
          </a:p>
        </p:txBody>
      </p:sp>
      <p:sp>
        <p:nvSpPr>
          <p:cNvPr id="7" name="TekstniOkvir 6"/>
          <p:cNvSpPr txBox="1"/>
          <p:nvPr/>
        </p:nvSpPr>
        <p:spPr>
          <a:xfrm>
            <a:off x="4724400" y="5867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</Words>
  <Application>Microsoft Office PowerPoint</Application>
  <PresentationFormat>Prikaz na zaslonu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Office tema</vt:lpstr>
      <vt:lpstr>CVIJEĆE OD PAPIRA</vt:lpstr>
      <vt:lpstr>POTREBAN MATERIJAL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CVIJEĆE OD PAPIRA</dc:title>
  <dc:creator>valenina.vuk978@gmail.com</dc:creator>
  <cp:lastModifiedBy>Sandra</cp:lastModifiedBy>
  <cp:revision>1</cp:revision>
  <dcterms:created xsi:type="dcterms:W3CDTF">2020-04-03T09:11:30Z</dcterms:created>
  <dcterms:modified xsi:type="dcterms:W3CDTF">2020-05-05T07:07:07Z</dcterms:modified>
</cp:coreProperties>
</file>