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3" r:id="rId5"/>
    <p:sldId id="257" r:id="rId6"/>
    <p:sldId id="258" r:id="rId7"/>
    <p:sldId id="259" r:id="rId8"/>
    <p:sldId id="260" r:id="rId9"/>
    <p:sldId id="261" r:id="rId10"/>
    <p:sldId id="262" r:id="rId11"/>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96" d="100"/>
          <a:sy n="96" d="100"/>
        </p:scale>
        <p:origin x="-178" y="-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5AE8A070-C0C8-4A4E-838F-B66030AD010C}"/>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xmlns="" id="{F24F1840-234A-4BC9-B10B-8E8D6A6825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xmlns="" id="{05CAB767-947F-4EEC-8D5B-05CEFB5ED845}"/>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5" name="Rezervirano mjesto podnožja 4">
            <a:extLst>
              <a:ext uri="{FF2B5EF4-FFF2-40B4-BE49-F238E27FC236}">
                <a16:creationId xmlns:a16="http://schemas.microsoft.com/office/drawing/2014/main" xmlns="" id="{91D7C531-5DA3-4100-8041-F677AB0F28C7}"/>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xmlns="" id="{748B4D47-26A2-4C10-AD68-2D94A8060F71}"/>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2747377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68B6A23-3432-4698-8EA9-E36ABCDBB86F}"/>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xmlns="" id="{DB3848CB-56FF-4127-BBF9-82C3C0F804E2}"/>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xmlns="" id="{1A0DD5FD-F876-4ECA-9936-8D71A0AE6CBF}"/>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5" name="Rezervirano mjesto podnožja 4">
            <a:extLst>
              <a:ext uri="{FF2B5EF4-FFF2-40B4-BE49-F238E27FC236}">
                <a16:creationId xmlns:a16="http://schemas.microsoft.com/office/drawing/2014/main" xmlns="" id="{FE9EE627-B0C2-4A1E-B7EC-52FDE008A5AF}"/>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xmlns="" id="{B28D4353-0475-4262-8218-5096548F8812}"/>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384574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xmlns="" id="{62461654-77D2-4E04-8A26-1BDDF67778F6}"/>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xmlns="" id="{14C2CBD2-E184-4056-B359-FEB3DADE6DA7}"/>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xmlns="" id="{4C5541B4-5BE5-4E33-9733-C5A4A0506E2C}"/>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5" name="Rezervirano mjesto podnožja 4">
            <a:extLst>
              <a:ext uri="{FF2B5EF4-FFF2-40B4-BE49-F238E27FC236}">
                <a16:creationId xmlns:a16="http://schemas.microsoft.com/office/drawing/2014/main" xmlns="" id="{8BF579F2-701C-48B8-8F4D-7E6BA07E5702}"/>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xmlns="" id="{2D69DA08-119E-40AF-9DFF-18715A2D25FA}"/>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1107136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5BAEE5B8-68ED-4AA0-B881-916AB04C9A19}"/>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xmlns="" id="{32C4AEF7-55B4-4643-8ED6-FD051F6F2960}"/>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xmlns="" id="{94A1D294-E9FF-4BA2-B819-FB86B210F589}"/>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5" name="Rezervirano mjesto podnožja 4">
            <a:extLst>
              <a:ext uri="{FF2B5EF4-FFF2-40B4-BE49-F238E27FC236}">
                <a16:creationId xmlns:a16="http://schemas.microsoft.com/office/drawing/2014/main" xmlns="" id="{95BB608E-6087-4105-889A-000CC62BBD0E}"/>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xmlns="" id="{D780981E-B8D4-45C7-8762-207553B275DC}"/>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43293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2F406891-2E05-44D5-9B44-82598FE71800}"/>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xmlns="" id="{1DE10C61-330D-4DD6-AC58-6C876E5371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xmlns="" id="{8C773E0A-5B0E-4044-BE71-B6BD26885407}"/>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5" name="Rezervirano mjesto podnožja 4">
            <a:extLst>
              <a:ext uri="{FF2B5EF4-FFF2-40B4-BE49-F238E27FC236}">
                <a16:creationId xmlns:a16="http://schemas.microsoft.com/office/drawing/2014/main" xmlns="" id="{D493F7DB-C1DC-4D57-A9F9-8D3B3A5B7A81}"/>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xmlns="" id="{72F7F59E-96B7-41B4-97F7-77D301455BD5}"/>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42286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4EB70CC3-5961-40DA-B7DE-50D5A77C119A}"/>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xmlns="" id="{D667B4D8-27A1-4160-AC30-C5804F66BA9B}"/>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xmlns="" id="{4B167036-C38C-4528-804E-A98E2D0F268E}"/>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xmlns="" id="{0E1DD1AD-8EE1-4C22-B428-6BD09922A681}"/>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6" name="Rezervirano mjesto podnožja 5">
            <a:extLst>
              <a:ext uri="{FF2B5EF4-FFF2-40B4-BE49-F238E27FC236}">
                <a16:creationId xmlns:a16="http://schemas.microsoft.com/office/drawing/2014/main" xmlns="" id="{5B015113-8A8B-4116-AA48-A9882BCDA47C}"/>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xmlns="" id="{E4E5D7D3-27D1-4F4F-BD2F-893BAA0A01AF}"/>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333981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A2049024-C1C5-4A9B-9F87-F6D94277F63B}"/>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xmlns="" id="{53E43EC0-CBC8-4623-87CA-0922D65944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xmlns="" id="{CD29B1A9-DB96-495F-B574-976EE2B1EBFD}"/>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xmlns="" id="{FB29FBCF-465F-4A2F-AEC8-F052BCBD5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xmlns="" id="{66971D0D-78C1-4543-AA84-C33F7155F576}"/>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xmlns="" id="{E1DBACF6-81F9-476E-8B6E-0EE98545A9E5}"/>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8" name="Rezervirano mjesto podnožja 7">
            <a:extLst>
              <a:ext uri="{FF2B5EF4-FFF2-40B4-BE49-F238E27FC236}">
                <a16:creationId xmlns:a16="http://schemas.microsoft.com/office/drawing/2014/main" xmlns="" id="{ACAAB39A-0D95-43FE-891F-E2A91C13BBE4}"/>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xmlns="" id="{A8327DDA-939E-4D8B-BDC4-F3973C9A9261}"/>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2384863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0FCD74AD-D0F8-4FED-94C3-B94DD6A1B4B2}"/>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xmlns="" id="{3E11D9FA-64E8-4E99-9C72-EE97194F4EDD}"/>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4" name="Rezervirano mjesto podnožja 3">
            <a:extLst>
              <a:ext uri="{FF2B5EF4-FFF2-40B4-BE49-F238E27FC236}">
                <a16:creationId xmlns:a16="http://schemas.microsoft.com/office/drawing/2014/main" xmlns="" id="{680A836A-87E0-4534-9A4E-A97BB6285824}"/>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xmlns="" id="{83E11E7C-5187-44D6-BF63-28A82B670951}"/>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2315742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xmlns="" id="{5C839C52-5694-4A71-9879-43B0AB0A9B48}"/>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3" name="Rezervirano mjesto podnožja 2">
            <a:extLst>
              <a:ext uri="{FF2B5EF4-FFF2-40B4-BE49-F238E27FC236}">
                <a16:creationId xmlns:a16="http://schemas.microsoft.com/office/drawing/2014/main" xmlns="" id="{E61F5B88-8072-4213-ABEA-3EF625F9D5D2}"/>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xmlns="" id="{9790DDB9-B446-4837-8696-06CBD8C825AF}"/>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75563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14A55A5-191A-48B4-B302-360056A9293E}"/>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xmlns="" id="{5F6DDACA-0F1E-4D5E-A567-DE744657EA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xmlns="" id="{3F521F94-A7B7-4EFC-92C4-52689914F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xmlns="" id="{3FA7E8B7-8128-4A21-AE1C-B772AEBDA112}"/>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6" name="Rezervirano mjesto podnožja 5">
            <a:extLst>
              <a:ext uri="{FF2B5EF4-FFF2-40B4-BE49-F238E27FC236}">
                <a16:creationId xmlns:a16="http://schemas.microsoft.com/office/drawing/2014/main" xmlns="" id="{3A4F2A19-DB87-4B62-9ED6-8B6D336C3676}"/>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xmlns="" id="{2B163905-E478-49C0-91F0-D0C5359C20F5}"/>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406103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958E506B-2509-4A10-9125-DCAF8FFF1ACE}"/>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xmlns="" id="{5C325989-E085-487C-8946-5D00554891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xmlns="" id="{5578F66C-9106-4C31-B339-1E8238747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xmlns="" id="{52975BAB-7FC9-43B7-B852-C7880A57C3C6}"/>
              </a:ext>
            </a:extLst>
          </p:cNvPr>
          <p:cNvSpPr>
            <a:spLocks noGrp="1"/>
          </p:cNvSpPr>
          <p:nvPr>
            <p:ph type="dt" sz="half" idx="10"/>
          </p:nvPr>
        </p:nvSpPr>
        <p:spPr/>
        <p:txBody>
          <a:bodyPr/>
          <a:lstStyle/>
          <a:p>
            <a:fld id="{320CDB70-DDE7-401C-A240-CFCE652D1451}" type="datetimeFigureOut">
              <a:rPr lang="hr-HR" smtClean="0"/>
              <a:t>18.5.2020.</a:t>
            </a:fld>
            <a:endParaRPr lang="hr-HR"/>
          </a:p>
        </p:txBody>
      </p:sp>
      <p:sp>
        <p:nvSpPr>
          <p:cNvPr id="6" name="Rezervirano mjesto podnožja 5">
            <a:extLst>
              <a:ext uri="{FF2B5EF4-FFF2-40B4-BE49-F238E27FC236}">
                <a16:creationId xmlns:a16="http://schemas.microsoft.com/office/drawing/2014/main" xmlns="" id="{DC62E44C-3FF2-459F-953B-38E51A4CB4A7}"/>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xmlns="" id="{EACFE91D-CA48-4D54-A993-B1ED9AC5C7FC}"/>
              </a:ext>
            </a:extLst>
          </p:cNvPr>
          <p:cNvSpPr>
            <a:spLocks noGrp="1"/>
          </p:cNvSpPr>
          <p:nvPr>
            <p:ph type="sldNum" sz="quarter" idx="12"/>
          </p:nvPr>
        </p:nvSpPr>
        <p:spPr/>
        <p:txBody>
          <a:bodyPr/>
          <a:lstStyle/>
          <a:p>
            <a:fld id="{76CCD5FA-FF17-4FCE-B883-9D9EDCD85DF8}" type="slidenum">
              <a:rPr lang="hr-HR" smtClean="0"/>
              <a:t>‹#›</a:t>
            </a:fld>
            <a:endParaRPr lang="hr-HR"/>
          </a:p>
        </p:txBody>
      </p:sp>
    </p:spTree>
    <p:extLst>
      <p:ext uri="{BB962C8B-B14F-4D97-AF65-F5344CB8AC3E}">
        <p14:creationId xmlns:p14="http://schemas.microsoft.com/office/powerpoint/2010/main" val="198164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xmlns="" id="{6A279837-DEBA-4C1E-94C0-18076F945F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xmlns="" id="{9481656F-E6DC-4E20-83C7-9D91A0851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xmlns="" id="{46B0EC94-93A7-48F1-80B2-66E8B585ED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CDB70-DDE7-401C-A240-CFCE652D1451}" type="datetimeFigureOut">
              <a:rPr lang="hr-HR" smtClean="0"/>
              <a:t>18.5.2020.</a:t>
            </a:fld>
            <a:endParaRPr lang="hr-HR"/>
          </a:p>
        </p:txBody>
      </p:sp>
      <p:sp>
        <p:nvSpPr>
          <p:cNvPr id="5" name="Rezervirano mjesto podnožja 4">
            <a:extLst>
              <a:ext uri="{FF2B5EF4-FFF2-40B4-BE49-F238E27FC236}">
                <a16:creationId xmlns:a16="http://schemas.microsoft.com/office/drawing/2014/main" xmlns="" id="{1C8A61DD-BECF-4194-9B4C-B7FE24FC1C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xmlns="" id="{6C104FD3-BEBB-455F-858E-8D2A8FDAFD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CCD5FA-FF17-4FCE-B883-9D9EDCD85DF8}" type="slidenum">
              <a:rPr lang="hr-HR" smtClean="0"/>
              <a:t>‹#›</a:t>
            </a:fld>
            <a:endParaRPr lang="hr-HR"/>
          </a:p>
        </p:txBody>
      </p:sp>
    </p:spTree>
    <p:extLst>
      <p:ext uri="{BB962C8B-B14F-4D97-AF65-F5344CB8AC3E}">
        <p14:creationId xmlns:p14="http://schemas.microsoft.com/office/powerpoint/2010/main" val="422931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87FAF629-CCC8-44EF-B448-54DD34330AFA}"/>
              </a:ext>
            </a:extLst>
          </p:cNvPr>
          <p:cNvSpPr>
            <a:spLocks noGrp="1"/>
          </p:cNvSpPr>
          <p:nvPr>
            <p:ph type="title"/>
          </p:nvPr>
        </p:nvSpPr>
        <p:spPr/>
        <p:txBody>
          <a:bodyPr/>
          <a:lstStyle/>
          <a:p>
            <a:r>
              <a:rPr lang="hr-HR" dirty="0"/>
              <a:t>BROJALICE</a:t>
            </a:r>
          </a:p>
        </p:txBody>
      </p:sp>
      <p:sp>
        <p:nvSpPr>
          <p:cNvPr id="3" name="Rezervirano mjesto sadržaja 2">
            <a:extLst>
              <a:ext uri="{FF2B5EF4-FFF2-40B4-BE49-F238E27FC236}">
                <a16:creationId xmlns:a16="http://schemas.microsoft.com/office/drawing/2014/main" xmlns="" id="{CC145DEB-CDDA-4845-A3B6-5EA226D021F0}"/>
              </a:ext>
            </a:extLst>
          </p:cNvPr>
          <p:cNvSpPr>
            <a:spLocks noGrp="1"/>
          </p:cNvSpPr>
          <p:nvPr>
            <p:ph idx="1"/>
          </p:nvPr>
        </p:nvSpPr>
        <p:spPr>
          <a:xfrm>
            <a:off x="720969" y="1690688"/>
            <a:ext cx="10515600" cy="4351338"/>
          </a:xfrm>
        </p:spPr>
        <p:txBody>
          <a:bodyPr>
            <a:normAutofit/>
          </a:bodyPr>
          <a:lstStyle/>
          <a:p>
            <a:pPr marL="0" indent="0">
              <a:buNone/>
            </a:pPr>
            <a:r>
              <a:rPr lang="hr-HR" sz="1800" dirty="0"/>
              <a:t>BROJALICA  JE  KRATKA  PJESMICA  JER  SE  RECITIRA  NA  JEDNOM  TONU. GOVOR  OZNAČAVA  TEKST,A  POKRET  RUKU  MJERU. U BROJALICI  DO  IZRAŽAJA  DOLAZI  RITAM  I MELODIČNOST  ILI  ŠALA. NAJČEŠĆE  JE  VESELA I  RAZIGRANA I  LAKO  SE  PAMTI .  </a:t>
            </a:r>
            <a:r>
              <a:rPr lang="hr-HR" sz="1800"/>
              <a:t>OMOGUĆUJE  </a:t>
            </a:r>
            <a:r>
              <a:rPr lang="hr-HR" sz="1800" dirty="0"/>
              <a:t>IZMIŠLJANJU  NOVIH  ŠALJIVIH  RIJEČI I POKRETA. PREDŠKOLSKOJ  I  MLAĐOJ  ŠKOLSKOJ  DJECI  JE  PRIHVATLJIVA  JER  ISKAZUJE  ELEMENTARNOST,  KRATKOĆU  I  JEDNOSTAVNOST. BROJALICE  SU  GLAZBENI  GOVOR,  EMOCIJE  ZA  KOJE  SVAKO  DIJETE  IMA  I  IZVRŠAVA  POTREBE.</a:t>
            </a:r>
          </a:p>
          <a:p>
            <a:pPr marL="0" indent="0">
              <a:buNone/>
            </a:pPr>
            <a:r>
              <a:rPr lang="hr-HR" sz="1800" dirty="0"/>
              <a:t>BROJALICE  SU  ZNAČAJNE  ZA  RAZVITAK  RITMA  I  POKRETA I SPOZNAJNIH  SPOSOBNOSTI.</a:t>
            </a:r>
          </a:p>
          <a:p>
            <a:pPr marL="0" indent="0">
              <a:buNone/>
            </a:pPr>
            <a:r>
              <a:rPr lang="hr-HR" sz="1800" dirty="0"/>
              <a:t>BROJALICE  SU  ZNAČAJNE  ZA  RAZVITAK GOVORA, VERBALNU  KOMUNIKACIJU.   MOTIVIRAJU  DJECU  DA  GOVORE  SLOBODNO  I  TEČNO, BOGATE  DJEČJI  RJEČNIK,  PRIDONOSE  PRAVILNOM  IZGOVORU  POJEDINIH  GLASOVA( Č, Ć, Đ, DŽ, R, S). IZGRAĐUJU  DIKCIJU.  SMANJUJU  GOVORNE  SMETNJE, OBOGAĆUJU  SPOZNAJU,MOTIVIRAJU  DJECU  NA  GOVORNE  IGRE  PREMA  VLASTITOM  INTERESU.  SADRŽAJ  BROJALICE  IMA  VELIKO  ZNAČENJE  U  DJEČOJ  PERCEPCIJI I  NAJČEŠĆE  JE  PLOD  SPONTANE  IGRE, SITUACIJA, OBIČAJA, PROMIŠLJANJA. TO  JE  OGLEDALO  EMOCIONALNOG  I  INTELEKTUALNOG  RAZVOJA  DJETETA.</a:t>
            </a:r>
          </a:p>
          <a:p>
            <a:pPr marL="0" indent="0">
              <a:buNone/>
            </a:pPr>
            <a:endParaRPr lang="hr-HR" sz="1800" dirty="0"/>
          </a:p>
        </p:txBody>
      </p:sp>
    </p:spTree>
    <p:extLst>
      <p:ext uri="{BB962C8B-B14F-4D97-AF65-F5344CB8AC3E}">
        <p14:creationId xmlns:p14="http://schemas.microsoft.com/office/powerpoint/2010/main" val="1463420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slov 1">
            <a:extLst>
              <a:ext uri="{FF2B5EF4-FFF2-40B4-BE49-F238E27FC236}">
                <a16:creationId xmlns:a16="http://schemas.microsoft.com/office/drawing/2014/main" xmlns="" id="{AAF4B33D-4D44-4017-BD80-BC56EA0E15FD}"/>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hr-HR" sz="4000" dirty="0">
                <a:solidFill>
                  <a:srgbClr val="FFFFFF"/>
                </a:solidFill>
              </a:rPr>
              <a:t>PUŽ</a:t>
            </a:r>
            <a:endParaRPr lang="en-US" sz="4000" dirty="0">
              <a:solidFill>
                <a:srgbClr val="FFFFFF"/>
              </a:solidFill>
            </a:endParaRPr>
          </a:p>
        </p:txBody>
      </p:sp>
      <p:sp>
        <p:nvSpPr>
          <p:cNvPr id="4" name="Rezervirano mjesto teksta 3">
            <a:extLst>
              <a:ext uri="{FF2B5EF4-FFF2-40B4-BE49-F238E27FC236}">
                <a16:creationId xmlns:a16="http://schemas.microsoft.com/office/drawing/2014/main" xmlns="" id="{D013FD1F-EF9B-4962-B1FF-69B37BE5EC7F}"/>
              </a:ext>
            </a:extLst>
          </p:cNvPr>
          <p:cNvSpPr>
            <a:spLocks noGrp="1"/>
          </p:cNvSpPr>
          <p:nvPr>
            <p:ph type="body" sz="half" idx="2"/>
          </p:nvPr>
        </p:nvSpPr>
        <p:spPr>
          <a:xfrm>
            <a:off x="1424904" y="2494450"/>
            <a:ext cx="4053545" cy="3563159"/>
          </a:xfrm>
        </p:spPr>
        <p:txBody>
          <a:bodyPr vert="horz" lIns="91440" tIns="45720" rIns="91440" bIns="45720" rtlCol="0">
            <a:normAutofit/>
          </a:bodyPr>
          <a:lstStyle/>
          <a:p>
            <a:endParaRPr lang="en-US" sz="2400" dirty="0"/>
          </a:p>
          <a:p>
            <a:pPr indent="-228600">
              <a:buFont typeface="Arial" panose="020B0604020202020204" pitchFamily="34" charset="0"/>
              <a:buChar char="•"/>
            </a:pPr>
            <a:endParaRPr lang="en-US" sz="2400" dirty="0"/>
          </a:p>
          <a:p>
            <a:r>
              <a:rPr lang="en-US" sz="2400" dirty="0"/>
              <a:t>PUŽ  MUŽ,  VADI  ROGE  VAN</a:t>
            </a:r>
          </a:p>
          <a:p>
            <a:r>
              <a:rPr lang="en-US" sz="2400" dirty="0"/>
              <a:t>POZDRAVLJA  TE  BIJELI  DAN</a:t>
            </a:r>
          </a:p>
          <a:p>
            <a:r>
              <a:rPr lang="en-US" sz="2400" dirty="0"/>
              <a:t>DAJ  ROGE  PRUŽI</a:t>
            </a:r>
          </a:p>
          <a:p>
            <a:r>
              <a:rPr lang="en-US" sz="2400" dirty="0"/>
              <a:t>PA  ĆEŠ  BITI  DUŽI.</a:t>
            </a:r>
          </a:p>
        </p:txBody>
      </p:sp>
      <p:pic>
        <p:nvPicPr>
          <p:cNvPr id="6" name="Rezervirano mjesto slike 5">
            <a:extLst>
              <a:ext uri="{FF2B5EF4-FFF2-40B4-BE49-F238E27FC236}">
                <a16:creationId xmlns:a16="http://schemas.microsoft.com/office/drawing/2014/main" xmlns="" id="{203392BF-8027-45CC-B715-E0E4B9666947}"/>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067"/>
          <a:stretch/>
        </p:blipFill>
        <p:spPr>
          <a:xfrm>
            <a:off x="6098892" y="2492376"/>
            <a:ext cx="4802404" cy="3563372"/>
          </a:xfrm>
          <a:prstGeom prst="rect">
            <a:avLst/>
          </a:prstGeom>
        </p:spPr>
      </p:pic>
    </p:spTree>
    <p:extLst>
      <p:ext uri="{BB962C8B-B14F-4D97-AF65-F5344CB8AC3E}">
        <p14:creationId xmlns:p14="http://schemas.microsoft.com/office/powerpoint/2010/main" val="353132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slov 1">
            <a:extLst>
              <a:ext uri="{FF2B5EF4-FFF2-40B4-BE49-F238E27FC236}">
                <a16:creationId xmlns:a16="http://schemas.microsoft.com/office/drawing/2014/main" xmlns="" id="{EEC6F253-0A18-4B16-A59B-5B8484745CC5}"/>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a:solidFill>
                  <a:srgbClr val="FFFFFF"/>
                </a:solidFill>
              </a:rPr>
              <a:t>KIŠA</a:t>
            </a:r>
          </a:p>
        </p:txBody>
      </p:sp>
      <p:sp>
        <p:nvSpPr>
          <p:cNvPr id="4" name="Rezervirano mjesto teksta 3">
            <a:extLst>
              <a:ext uri="{FF2B5EF4-FFF2-40B4-BE49-F238E27FC236}">
                <a16:creationId xmlns:a16="http://schemas.microsoft.com/office/drawing/2014/main" xmlns="" id="{EF5812F1-28EE-48D0-87A0-6278528E3E6A}"/>
              </a:ext>
            </a:extLst>
          </p:cNvPr>
          <p:cNvSpPr>
            <a:spLocks noGrp="1"/>
          </p:cNvSpPr>
          <p:nvPr>
            <p:ph type="body" sz="half" idx="2"/>
          </p:nvPr>
        </p:nvSpPr>
        <p:spPr>
          <a:xfrm>
            <a:off x="1424904" y="2494450"/>
            <a:ext cx="4053545" cy="3563159"/>
          </a:xfrm>
        </p:spPr>
        <p:txBody>
          <a:bodyPr vert="horz" lIns="91440" tIns="45720" rIns="91440" bIns="45720" rtlCol="0">
            <a:normAutofit/>
          </a:bodyPr>
          <a:lstStyle/>
          <a:p>
            <a:pPr indent="-228600">
              <a:buFont typeface="Arial" panose="020B0604020202020204" pitchFamily="34" charset="0"/>
              <a:buChar char="•"/>
            </a:pPr>
            <a:endParaRPr lang="en-US" sz="2400" dirty="0"/>
          </a:p>
          <a:p>
            <a:pPr indent="-228600">
              <a:buFont typeface="Arial" panose="020B0604020202020204" pitchFamily="34" charset="0"/>
              <a:buChar char="•"/>
            </a:pPr>
            <a:endParaRPr lang="en-US" sz="2400" dirty="0"/>
          </a:p>
          <a:p>
            <a:r>
              <a:rPr lang="en-US" sz="2400" dirty="0"/>
              <a:t>KIŠA  PADA  KAP, KAP, KAP</a:t>
            </a:r>
          </a:p>
          <a:p>
            <a:r>
              <a:rPr lang="en-US" sz="2400" dirty="0"/>
              <a:t>MOKRE  NOGE CAP, CAP, CAP.</a:t>
            </a:r>
          </a:p>
          <a:p>
            <a:r>
              <a:rPr lang="en-US" sz="2400" dirty="0"/>
              <a:t>MOKRO  LICE,  MOKAR  NOS.</a:t>
            </a:r>
          </a:p>
          <a:p>
            <a:r>
              <a:rPr lang="en-US" sz="2400" dirty="0"/>
              <a:t>MOKRI SMO  VEĆ  SKROZ  NA  SKROZ.</a:t>
            </a:r>
          </a:p>
        </p:txBody>
      </p:sp>
      <p:pic>
        <p:nvPicPr>
          <p:cNvPr id="6" name="Rezervirano mjesto slike 5" descr="Slika na kojoj se prikazuje hrana&#10;&#10;Opis je automatski generiran">
            <a:extLst>
              <a:ext uri="{FF2B5EF4-FFF2-40B4-BE49-F238E27FC236}">
                <a16:creationId xmlns:a16="http://schemas.microsoft.com/office/drawing/2014/main" xmlns="" id="{F73D3ACC-B153-40D8-89C9-0DEE4C7A0711}"/>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945" b="122"/>
          <a:stretch/>
        </p:blipFill>
        <p:spPr>
          <a:xfrm>
            <a:off x="6098892" y="2492376"/>
            <a:ext cx="4802404" cy="3563372"/>
          </a:xfrm>
          <a:prstGeom prst="rect">
            <a:avLst/>
          </a:prstGeom>
        </p:spPr>
      </p:pic>
    </p:spTree>
    <p:extLst>
      <p:ext uri="{BB962C8B-B14F-4D97-AF65-F5344CB8AC3E}">
        <p14:creationId xmlns:p14="http://schemas.microsoft.com/office/powerpoint/2010/main" val="15726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slov 1">
            <a:extLst>
              <a:ext uri="{FF2B5EF4-FFF2-40B4-BE49-F238E27FC236}">
                <a16:creationId xmlns:a16="http://schemas.microsoft.com/office/drawing/2014/main" xmlns="" id="{89C0D3DE-79AD-4507-88DE-3C96C6F82A7A}"/>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a:solidFill>
                  <a:srgbClr val="FFFFFF"/>
                </a:solidFill>
              </a:rPr>
              <a:t>BUBAMARA</a:t>
            </a:r>
          </a:p>
        </p:txBody>
      </p:sp>
      <p:sp>
        <p:nvSpPr>
          <p:cNvPr id="4" name="Rezervirano mjesto teksta 3">
            <a:extLst>
              <a:ext uri="{FF2B5EF4-FFF2-40B4-BE49-F238E27FC236}">
                <a16:creationId xmlns:a16="http://schemas.microsoft.com/office/drawing/2014/main" xmlns="" id="{DB0B77DA-C1D1-47F8-B6D3-B3B754481D71}"/>
              </a:ext>
            </a:extLst>
          </p:cNvPr>
          <p:cNvSpPr>
            <a:spLocks noGrp="1"/>
          </p:cNvSpPr>
          <p:nvPr>
            <p:ph type="body" sz="half" idx="2"/>
          </p:nvPr>
        </p:nvSpPr>
        <p:spPr>
          <a:xfrm>
            <a:off x="1424904" y="2494450"/>
            <a:ext cx="4053545" cy="3563159"/>
          </a:xfrm>
        </p:spPr>
        <p:txBody>
          <a:bodyPr vert="horz" lIns="91440" tIns="45720" rIns="91440" bIns="45720" rtlCol="0">
            <a:normAutofit/>
          </a:bodyPr>
          <a:lstStyle/>
          <a:p>
            <a:pPr indent="-228600">
              <a:buFont typeface="Arial" panose="020B0604020202020204" pitchFamily="34" charset="0"/>
              <a:buChar char="•"/>
            </a:pPr>
            <a:endParaRPr lang="en-US" sz="2400" dirty="0"/>
          </a:p>
          <a:p>
            <a:r>
              <a:rPr lang="en-US" sz="2400" dirty="0"/>
              <a:t>IDE</a:t>
            </a:r>
            <a:r>
              <a:rPr lang="hr-HR" sz="2400" dirty="0"/>
              <a:t>, IDE</a:t>
            </a:r>
            <a:r>
              <a:rPr lang="en-US" sz="2400" dirty="0"/>
              <a:t>  BUBAMARA </a:t>
            </a:r>
            <a:r>
              <a:rPr lang="hr-HR" sz="2400" dirty="0"/>
              <a:t>,</a:t>
            </a:r>
            <a:r>
              <a:rPr lang="en-US" sz="2400" dirty="0"/>
              <a:t>NE  ZNA</a:t>
            </a:r>
            <a:r>
              <a:rPr lang="hr-HR" sz="2400" dirty="0"/>
              <a:t>, NE  ZNA,</a:t>
            </a:r>
            <a:r>
              <a:rPr lang="en-US" sz="2400" dirty="0"/>
              <a:t>  GDJE  BI  STALA</a:t>
            </a:r>
            <a:r>
              <a:rPr lang="hr-HR" sz="2400" dirty="0"/>
              <a:t>,</a:t>
            </a:r>
            <a:endParaRPr lang="en-US" sz="2400" dirty="0"/>
          </a:p>
          <a:p>
            <a:r>
              <a:rPr lang="en-US" sz="2400" dirty="0"/>
              <a:t>SLETJELA  JE  NA  TVOJ  DLAN</a:t>
            </a:r>
            <a:r>
              <a:rPr lang="hr-HR" sz="2400" dirty="0"/>
              <a:t>:</a:t>
            </a:r>
            <a:endParaRPr lang="en-US" sz="2400" dirty="0"/>
          </a:p>
          <a:p>
            <a:r>
              <a:rPr lang="hr-HR" sz="2400" dirty="0"/>
              <a:t>„</a:t>
            </a:r>
            <a:r>
              <a:rPr lang="en-US" sz="2400" dirty="0"/>
              <a:t>HAJDE  BUBAMARO  VAN</a:t>
            </a:r>
            <a:r>
              <a:rPr lang="hr-HR" sz="2400" dirty="0"/>
              <a:t>!”</a:t>
            </a:r>
            <a:endParaRPr lang="en-US" sz="2400" dirty="0"/>
          </a:p>
        </p:txBody>
      </p:sp>
      <p:pic>
        <p:nvPicPr>
          <p:cNvPr id="6" name="Rezervirano mjesto slike 5" descr="Slika na kojoj se prikazuje omotnica, tiskanica&#10;&#10;Opis je automatski generiran">
            <a:extLst>
              <a:ext uri="{FF2B5EF4-FFF2-40B4-BE49-F238E27FC236}">
                <a16:creationId xmlns:a16="http://schemas.microsoft.com/office/drawing/2014/main" xmlns="" id="{D3AFC6F7-3714-4ACC-A699-68F542FA2FAC}"/>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067"/>
          <a:stretch/>
        </p:blipFill>
        <p:spPr>
          <a:xfrm>
            <a:off x="6098892" y="2492376"/>
            <a:ext cx="4802404" cy="3563372"/>
          </a:xfrm>
          <a:prstGeom prst="rect">
            <a:avLst/>
          </a:prstGeom>
        </p:spPr>
      </p:pic>
    </p:spTree>
    <p:extLst>
      <p:ext uri="{BB962C8B-B14F-4D97-AF65-F5344CB8AC3E}">
        <p14:creationId xmlns:p14="http://schemas.microsoft.com/office/powerpoint/2010/main" val="2736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slov 1">
            <a:extLst>
              <a:ext uri="{FF2B5EF4-FFF2-40B4-BE49-F238E27FC236}">
                <a16:creationId xmlns:a16="http://schemas.microsoft.com/office/drawing/2014/main" xmlns="" id="{0E6683FD-4244-450D-924D-7A15B54C4C1D}"/>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a:solidFill>
                  <a:srgbClr val="FFFFFF"/>
                </a:solidFill>
              </a:rPr>
              <a:t>URE</a:t>
            </a:r>
          </a:p>
        </p:txBody>
      </p:sp>
      <p:sp>
        <p:nvSpPr>
          <p:cNvPr id="4" name="Rezervirano mjesto teksta 3">
            <a:extLst>
              <a:ext uri="{FF2B5EF4-FFF2-40B4-BE49-F238E27FC236}">
                <a16:creationId xmlns:a16="http://schemas.microsoft.com/office/drawing/2014/main" xmlns="" id="{34CA177A-9164-472A-9691-9C85035414FB}"/>
              </a:ext>
            </a:extLst>
          </p:cNvPr>
          <p:cNvSpPr>
            <a:spLocks noGrp="1"/>
          </p:cNvSpPr>
          <p:nvPr>
            <p:ph type="body" sz="half" idx="2"/>
          </p:nvPr>
        </p:nvSpPr>
        <p:spPr>
          <a:xfrm>
            <a:off x="1424904" y="2494450"/>
            <a:ext cx="4053545" cy="3563159"/>
          </a:xfrm>
        </p:spPr>
        <p:txBody>
          <a:bodyPr vert="horz" lIns="91440" tIns="45720" rIns="91440" bIns="45720" rtlCol="0">
            <a:normAutofit/>
          </a:bodyPr>
          <a:lstStyle/>
          <a:p>
            <a:r>
              <a:rPr lang="en-US" sz="2400" dirty="0"/>
              <a:t> </a:t>
            </a:r>
          </a:p>
          <a:p>
            <a:r>
              <a:rPr lang="en-US" sz="2400" dirty="0"/>
              <a:t>ŽURE,  ŽURE  STARE  URE.</a:t>
            </a:r>
          </a:p>
          <a:p>
            <a:r>
              <a:rPr lang="en-US" sz="2400" dirty="0"/>
              <a:t>PRVA  KUCA KO DA  ŠTUCA,</a:t>
            </a:r>
          </a:p>
          <a:p>
            <a:r>
              <a:rPr lang="en-US" sz="2400" dirty="0"/>
              <a:t>DRUGA  KUCA  KO  DA  MUCA,</a:t>
            </a:r>
          </a:p>
          <a:p>
            <a:r>
              <a:rPr lang="en-US" sz="2400" dirty="0"/>
              <a:t>TREĆA  BIJE ,PA  SE  SMIJE</a:t>
            </a:r>
          </a:p>
          <a:p>
            <a:r>
              <a:rPr lang="en-US" sz="2400" dirty="0"/>
              <a:t>JER  BEZ  URE  SVI  SE  ŽURE.</a:t>
            </a:r>
          </a:p>
        </p:txBody>
      </p:sp>
      <p:pic>
        <p:nvPicPr>
          <p:cNvPr id="6" name="Rezervirano mjesto slike 5">
            <a:extLst>
              <a:ext uri="{FF2B5EF4-FFF2-40B4-BE49-F238E27FC236}">
                <a16:creationId xmlns:a16="http://schemas.microsoft.com/office/drawing/2014/main" xmlns="" id="{AB7CB56E-6933-4ADF-A8BA-55EAAF063E18}"/>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067"/>
          <a:stretch/>
        </p:blipFill>
        <p:spPr>
          <a:xfrm>
            <a:off x="6098892" y="2492376"/>
            <a:ext cx="4802404" cy="3563372"/>
          </a:xfrm>
          <a:prstGeom prst="rect">
            <a:avLst/>
          </a:prstGeom>
        </p:spPr>
      </p:pic>
    </p:spTree>
    <p:extLst>
      <p:ext uri="{BB962C8B-B14F-4D97-AF65-F5344CB8AC3E}">
        <p14:creationId xmlns:p14="http://schemas.microsoft.com/office/powerpoint/2010/main" val="118261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slov 1">
            <a:extLst>
              <a:ext uri="{FF2B5EF4-FFF2-40B4-BE49-F238E27FC236}">
                <a16:creationId xmlns:a16="http://schemas.microsoft.com/office/drawing/2014/main" xmlns="" id="{644DE86E-9282-4964-8A51-E7518C991349}"/>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a:solidFill>
                  <a:srgbClr val="FFFFFF"/>
                </a:solidFill>
              </a:rPr>
              <a:t>LEPTIR</a:t>
            </a:r>
          </a:p>
        </p:txBody>
      </p:sp>
      <p:sp>
        <p:nvSpPr>
          <p:cNvPr id="4" name="Rezervirano mjesto teksta 3">
            <a:extLst>
              <a:ext uri="{FF2B5EF4-FFF2-40B4-BE49-F238E27FC236}">
                <a16:creationId xmlns:a16="http://schemas.microsoft.com/office/drawing/2014/main" xmlns="" id="{5FEB894C-28D4-4780-A0F6-F74743B7B688}"/>
              </a:ext>
            </a:extLst>
          </p:cNvPr>
          <p:cNvSpPr>
            <a:spLocks noGrp="1"/>
          </p:cNvSpPr>
          <p:nvPr>
            <p:ph type="body" sz="half" idx="2"/>
          </p:nvPr>
        </p:nvSpPr>
        <p:spPr>
          <a:xfrm>
            <a:off x="1424904" y="2494450"/>
            <a:ext cx="4053545" cy="3563159"/>
          </a:xfrm>
        </p:spPr>
        <p:txBody>
          <a:bodyPr vert="horz" lIns="91440" tIns="45720" rIns="91440" bIns="45720" rtlCol="0">
            <a:normAutofit/>
          </a:bodyPr>
          <a:lstStyle/>
          <a:p>
            <a:pPr indent="-228600">
              <a:buFont typeface="Arial" panose="020B0604020202020204" pitchFamily="34" charset="0"/>
              <a:buChar char="•"/>
            </a:pPr>
            <a:endParaRPr lang="en-US" sz="2400" dirty="0"/>
          </a:p>
          <a:p>
            <a:r>
              <a:rPr lang="en-US" sz="2400" dirty="0"/>
              <a:t>KAO  DA  SE  VAŽAN  PRAVI,</a:t>
            </a:r>
          </a:p>
          <a:p>
            <a:r>
              <a:rPr lang="en-US" sz="2400" dirty="0"/>
              <a:t>RAŠIRIO  KRILA,</a:t>
            </a:r>
          </a:p>
          <a:p>
            <a:r>
              <a:rPr lang="en-US" sz="2400" dirty="0"/>
              <a:t>MAHNUO  JE  PRIJE  LETA </a:t>
            </a:r>
          </a:p>
          <a:p>
            <a:r>
              <a:rPr lang="en-US" sz="2400" dirty="0"/>
              <a:t>OD  CVIJETA  DO  CVIJETA.</a:t>
            </a:r>
          </a:p>
        </p:txBody>
      </p:sp>
      <p:pic>
        <p:nvPicPr>
          <p:cNvPr id="6" name="Rezervirano mjesto slike 5">
            <a:extLst>
              <a:ext uri="{FF2B5EF4-FFF2-40B4-BE49-F238E27FC236}">
                <a16:creationId xmlns:a16="http://schemas.microsoft.com/office/drawing/2014/main" xmlns="" id="{96209632-7688-4AB3-9395-BA3831E8E22E}"/>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b="1067"/>
          <a:stretch/>
        </p:blipFill>
        <p:spPr>
          <a:xfrm>
            <a:off x="6098892" y="2492376"/>
            <a:ext cx="4802404" cy="3563372"/>
          </a:xfrm>
          <a:prstGeom prst="rect">
            <a:avLst/>
          </a:prstGeom>
        </p:spPr>
      </p:pic>
    </p:spTree>
    <p:extLst>
      <p:ext uri="{BB962C8B-B14F-4D97-AF65-F5344CB8AC3E}">
        <p14:creationId xmlns:p14="http://schemas.microsoft.com/office/powerpoint/2010/main" val="3184492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slov 1">
            <a:extLst>
              <a:ext uri="{FF2B5EF4-FFF2-40B4-BE49-F238E27FC236}">
                <a16:creationId xmlns:a16="http://schemas.microsoft.com/office/drawing/2014/main" xmlns="" id="{F9660C21-60E0-412E-84BC-FDF2E1AD68B8}"/>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a:solidFill>
                  <a:srgbClr val="FFFFFF"/>
                </a:solidFill>
              </a:rPr>
              <a:t>JEŽ</a:t>
            </a:r>
          </a:p>
        </p:txBody>
      </p:sp>
      <p:sp>
        <p:nvSpPr>
          <p:cNvPr id="4" name="Rezervirano mjesto teksta 3">
            <a:extLst>
              <a:ext uri="{FF2B5EF4-FFF2-40B4-BE49-F238E27FC236}">
                <a16:creationId xmlns:a16="http://schemas.microsoft.com/office/drawing/2014/main" xmlns="" id="{A04561B5-7A46-4589-ADD1-FA890700F76E}"/>
              </a:ext>
            </a:extLst>
          </p:cNvPr>
          <p:cNvSpPr>
            <a:spLocks noGrp="1"/>
          </p:cNvSpPr>
          <p:nvPr>
            <p:ph type="body" sz="half" idx="2"/>
          </p:nvPr>
        </p:nvSpPr>
        <p:spPr>
          <a:xfrm>
            <a:off x="1424904" y="2494450"/>
            <a:ext cx="4053545" cy="3563159"/>
          </a:xfrm>
        </p:spPr>
        <p:txBody>
          <a:bodyPr vert="horz" lIns="91440" tIns="45720" rIns="91440" bIns="45720" rtlCol="0">
            <a:normAutofit/>
          </a:bodyPr>
          <a:lstStyle/>
          <a:p>
            <a:pPr indent="-228600">
              <a:buFont typeface="Arial" panose="020B0604020202020204" pitchFamily="34" charset="0"/>
              <a:buChar char="•"/>
            </a:pPr>
            <a:endParaRPr lang="en-US" sz="2400" dirty="0"/>
          </a:p>
          <a:p>
            <a:r>
              <a:rPr lang="en-US" sz="2400" dirty="0"/>
              <a:t>BOC  </a:t>
            </a:r>
            <a:r>
              <a:rPr lang="en-US" sz="2400" dirty="0" err="1"/>
              <a:t>BOC</a:t>
            </a:r>
            <a:r>
              <a:rPr lang="en-US" sz="2400" dirty="0"/>
              <a:t>  IGLICAMA,</a:t>
            </a:r>
          </a:p>
          <a:p>
            <a:r>
              <a:rPr lang="en-US" sz="2400" dirty="0"/>
              <a:t>NE  DIRAJ  GA  RUČICAMA,</a:t>
            </a:r>
          </a:p>
          <a:p>
            <a:r>
              <a:rPr lang="en-US" sz="2400" dirty="0"/>
              <a:t>BODE, BODE  JEŽ,</a:t>
            </a:r>
          </a:p>
          <a:p>
            <a:r>
              <a:rPr lang="en-US" sz="2400" dirty="0"/>
              <a:t>BIT  ĆE  SUZA, BJEŽ.</a:t>
            </a:r>
          </a:p>
        </p:txBody>
      </p:sp>
      <p:pic>
        <p:nvPicPr>
          <p:cNvPr id="6" name="Rezervirano mjesto slike 5" descr="Slika na kojoj se prikazuje grm&#10;&#10;Opis je automatski generiran">
            <a:extLst>
              <a:ext uri="{FF2B5EF4-FFF2-40B4-BE49-F238E27FC236}">
                <a16:creationId xmlns:a16="http://schemas.microsoft.com/office/drawing/2014/main" xmlns="" id="{B6184BE2-E73A-4379-B644-ABD27C7D112C}"/>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067"/>
          <a:stretch/>
        </p:blipFill>
        <p:spPr>
          <a:xfrm>
            <a:off x="6098892" y="2492376"/>
            <a:ext cx="4802404" cy="3563372"/>
          </a:xfrm>
          <a:prstGeom prst="rect">
            <a:avLst/>
          </a:prstGeom>
        </p:spPr>
      </p:pic>
    </p:spTree>
    <p:extLst>
      <p:ext uri="{BB962C8B-B14F-4D97-AF65-F5344CB8AC3E}">
        <p14:creationId xmlns:p14="http://schemas.microsoft.com/office/powerpoint/2010/main" val="1169136623"/>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D0E02FAA450F4AB97E6AD73AC4E38A" ma:contentTypeVersion="5" ma:contentTypeDescription="Create a new document." ma:contentTypeScope="" ma:versionID="c7ae316927d6376755cecc1519055227">
  <xsd:schema xmlns:xsd="http://www.w3.org/2001/XMLSchema" xmlns:xs="http://www.w3.org/2001/XMLSchema" xmlns:p="http://schemas.microsoft.com/office/2006/metadata/properties" xmlns:ns3="f9c8e87a-1df1-4a78-94b4-feb50775094c" xmlns:ns4="bc39634f-0dea-49af-ac54-cef8e4dadb9c" targetNamespace="http://schemas.microsoft.com/office/2006/metadata/properties" ma:root="true" ma:fieldsID="172103cb0e9856e682821aa76b6a2f2d" ns3:_="" ns4:_="">
    <xsd:import namespace="f9c8e87a-1df1-4a78-94b4-feb50775094c"/>
    <xsd:import namespace="bc39634f-0dea-49af-ac54-cef8e4dadb9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c8e87a-1df1-4a78-94b4-feb5077509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c39634f-0dea-49af-ac54-cef8e4dadb9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6F62B5-7CF8-4D13-93D9-4D5747C1ED6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bc39634f-0dea-49af-ac54-cef8e4dadb9c"/>
    <ds:schemaRef ds:uri="f9c8e87a-1df1-4a78-94b4-feb50775094c"/>
    <ds:schemaRef ds:uri="http://www.w3.org/XML/1998/namespace"/>
  </ds:schemaRefs>
</ds:datastoreItem>
</file>

<file path=customXml/itemProps2.xml><?xml version="1.0" encoding="utf-8"?>
<ds:datastoreItem xmlns:ds="http://schemas.openxmlformats.org/officeDocument/2006/customXml" ds:itemID="{690A151E-EF78-478D-BDE3-574655283C42}">
  <ds:schemaRefs>
    <ds:schemaRef ds:uri="http://schemas.microsoft.com/sharepoint/v3/contenttype/forms"/>
  </ds:schemaRefs>
</ds:datastoreItem>
</file>

<file path=customXml/itemProps3.xml><?xml version="1.0" encoding="utf-8"?>
<ds:datastoreItem xmlns:ds="http://schemas.openxmlformats.org/officeDocument/2006/customXml" ds:itemID="{91BDAA1C-35F8-4671-849C-96C4F0B85D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c8e87a-1df1-4a78-94b4-feb50775094c"/>
    <ds:schemaRef ds:uri="bc39634f-0dea-49af-ac54-cef8e4dadb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TotalTime>
  <Words>325</Words>
  <Application>Microsoft Office PowerPoint</Application>
  <PresentationFormat>Prilagođeno</PresentationFormat>
  <Paragraphs>42</Paragraphs>
  <Slides>7</Slides>
  <Notes>0</Notes>
  <HiddenSlides>0</HiddenSlides>
  <MMClips>0</MMClips>
  <ScaleCrop>false</ScaleCrop>
  <HeadingPairs>
    <vt:vector size="4" baseType="variant">
      <vt:variant>
        <vt:lpstr>Tema</vt:lpstr>
      </vt:variant>
      <vt:variant>
        <vt:i4>1</vt:i4>
      </vt:variant>
      <vt:variant>
        <vt:lpstr>Naslovi slajdova</vt:lpstr>
      </vt:variant>
      <vt:variant>
        <vt:i4>7</vt:i4>
      </vt:variant>
    </vt:vector>
  </HeadingPairs>
  <TitlesOfParts>
    <vt:vector size="8" baseType="lpstr">
      <vt:lpstr>Tema sustava Office</vt:lpstr>
      <vt:lpstr>BROJALICE</vt:lpstr>
      <vt:lpstr>PUŽ</vt:lpstr>
      <vt:lpstr>KIŠA</vt:lpstr>
      <vt:lpstr>BUBAMARA</vt:lpstr>
      <vt:lpstr>URE</vt:lpstr>
      <vt:lpstr>LEPTIR</vt:lpstr>
      <vt:lpstr>JEŽ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BROJALICE</dc:title>
  <dc:creator>Eva Oslaković</dc:creator>
  <cp:lastModifiedBy>Sandra</cp:lastModifiedBy>
  <cp:revision>1</cp:revision>
  <dcterms:created xsi:type="dcterms:W3CDTF">2020-05-13T08:18:30Z</dcterms:created>
  <dcterms:modified xsi:type="dcterms:W3CDTF">2020-05-18T06:44:35Z</dcterms:modified>
</cp:coreProperties>
</file>