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2B6F-A643-F54E-B12C-97804C350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17A4C9-A463-474A-B2ED-77D22746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CB0F4-99DA-B14B-89B8-23D5DBFC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45B0D-E804-BD4E-B0DC-12E9C17E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D0143-B266-A647-9220-31E6C3E1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7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9241A-C19E-5643-B570-7862EEAC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C04813-13B1-F145-ACB9-8F899C5AB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025AD8-1349-CB41-AEFA-82A10662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BDD04B-2771-0441-A09F-9FB0556E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F6A5D-ED4A-FC44-BB77-DA3930AD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742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28D5A1-EBAA-0D4A-BB00-A6223DAE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67C852-E0BE-5442-9A43-612C0750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BD0AD-E1C5-FE48-B838-E45A9FD2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4F873F-6E52-7449-8A6F-B0CA13D0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549ED1-38F5-B043-80C2-A1AFBB55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9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B40FD-3B4C-8F4B-BE2C-A9910B61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7B8C80-CC25-4E43-9493-6B6976D2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554539-4CEB-B04C-B9F4-315F1501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9B895-F4D9-BC48-97A0-1F1220D7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AAA78B-2070-6D47-ADE9-BA9F13B2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787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BA9EA-87CD-034A-BA05-0F431132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CBA9D0-F4B2-724D-B88E-AEC956B7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70948-76C0-EC40-B657-5C8BFFA7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F29BD-8AE1-3F4E-BA48-E94A7F87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19446-130B-4140-8915-60EA3A9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3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CD3F0-8006-A34D-9FFA-F636A1E9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960BF-035D-F748-B091-C1EF2EE19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CEFC97-D8FE-2246-A51A-FD464168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E08ABE-32FC-944B-A75E-B116A4CB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9EA07B-C858-BE40-90B9-12E91352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27A602-255B-CB48-8BF7-4A5AD469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740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5B151-D46E-614F-BAC8-831A772B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76072E-B182-6D43-9F19-2CEE78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0A4988-75E5-4C41-AFD6-1EF723CB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05E4B4-2FC7-6846-9620-CD932B7E3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FDBA22-AA49-E84C-834E-6B267049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A3AA95-6DAC-094C-BF53-E898ECA4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EB03AA-31FF-4F40-8CC7-00CBE5B9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BFE796-6678-9E47-A953-BA8A6184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404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ABE0D-F9A6-7D4F-99ED-A5F368BD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1762EA-BAC3-914B-9AA1-27BB5FAB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CFB555-3330-354B-AA84-16AEF814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1D7A92-1D32-C844-A949-8D414D4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8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B667DE-E517-9343-9264-B3C417A5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C18093-4006-D04A-92AD-789BB8F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377C63-BE87-534C-BD3C-13B45437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206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7D071-4577-7245-8150-BEA1AB5D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4B21F-4801-D74E-B97D-CB9EA202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E1387E-2672-984E-A3B7-5A11AD72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DDFF4B-B0D1-A547-B731-311864E5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5B4241-CBCB-2E42-B5BD-91463EC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4067B4-57F9-6246-9D64-3D1FAA0C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79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6847-7D60-1044-A2A9-1604EBFA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3B28DE-09B5-9D4B-9192-862281AE4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307189-42AA-8B4B-8068-00388D33E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6FD540-B42F-5D46-8DEA-FFB77CD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4FE8B2-DB12-D243-A615-BA1FB8C5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825A38-3278-2449-BAE6-A3D0C9F9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680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C839C1-BDF6-0D48-B3B8-748AC28E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0C1DC3-BE6D-2E43-9A2C-E6E3FB254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7351E9-84D3-1643-96A7-7A28F709A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7454-6065-994B-857A-1DF593F6C33E}" type="datetimeFigureOut">
              <a:rPr lang="x-none" smtClean="0"/>
              <a:t>20.4.2020.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B642B-1606-A14E-B796-86F4D1155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415FFF-BEAD-B54D-8CB0-02059F4DD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499D-BE8F-824C-8631-B73573A47B2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46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C541B1-D1FE-7446-9B93-79290FC3BDEE}"/>
              </a:ext>
            </a:extLst>
          </p:cNvPr>
          <p:cNvSpPr/>
          <p:nvPr/>
        </p:nvSpPr>
        <p:spPr>
          <a:xfrm>
            <a:off x="1407429" y="482039"/>
            <a:ext cx="937714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ZAJEDNICA PČELA</a:t>
            </a:r>
            <a:endParaRPr lang="x-non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Zastanimo u proljeće na nekom puteljku u polju ili ispod nekog drvoreda u parku punom cvijeća i pažljivo se osvrnimo uokolo.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Posvuda ćemo vidjeti pčele koje lete brzo u točno određenom pravcu, slijeću na cvijeće, iz krunica piju medni sok, a zatim odlijeću dalje prema košnici.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Neumorno lete i dolijeću, tiho i odlučno kreću prema odabranom cvijetu.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Pohode ga, opet odlijeću, sjednu na neki drugi cvijet da bi opet odletjele. Pčele su živi primjer marljivosti.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jednoj košnici živi nekoliko desetaka tisuća pčela. Svaka zna što treba raditi i svoj zadatak marljivo izvršava ne ometajući druge u radu. U košnici živi samo jedna matica, čija je dužnost da nese jaja. Tu ima i nekoliko stotina trutova koji su nesposobni za bilo koji posao i pčele ih izdržavaju dok se ne izleže nova matica.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 pčela u košnici su radilice i to skupljačice. One neprekidno ulaze u košnicu i iz nje izlaze. Lete do cvijeća i vraćaju se sa slatkim sokom i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peludom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Sok sišu posebnim rilcem i spremaju ga u svoj medni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tobolčić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za pelud imaju posebnu košaricu na stražnjim nogama.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košnicama žive i pčele stražarice koje nepozvanima zabranjuju ulaz u košnicu. Napadaju uljeze služeći se oštrim oružjem – žalcem.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Pčele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provjetračice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neprestano mašu krilima da bi između saća u košnici strujao zrak. Čistačice se brinu o održavanju čistoće i iz košnice iznose sve otpatke,  a hranilice hrane mlade pčelinje ličinke.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Košnica je u svakom pogledu uzorno organizirana životinjska zajednica.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Pokušaj odgovoriti na sljedeća pitanja: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to košnica, a što saće?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Nabroji sve stanovnike košnice i navedi njihove dužnosti.</a:t>
            </a:r>
            <a:endParaRPr lang="x-none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sve pčelinje proizvode koje znaš.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Kako ih ljudi upotrebljavaju?</a:t>
            </a:r>
            <a:endParaRPr lang="x-non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7BC1E0-73D1-F34F-8D3C-5BA01DDD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91" y="474012"/>
            <a:ext cx="9023417" cy="63839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BFF79D02-C432-E74D-ABAE-E3A6A93C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23070"/>
          </a:xfrm>
        </p:spPr>
        <p:txBody>
          <a:bodyPr>
            <a:normAutofit/>
          </a:bodyPr>
          <a:lstStyle/>
          <a:p>
            <a:pPr algn="ctr"/>
            <a:r>
              <a:rPr lang="x-none" sz="3600" dirty="0"/>
              <a:t>POREDAJ SLOVA U KUĆICE</a:t>
            </a:r>
          </a:p>
        </p:txBody>
      </p:sp>
    </p:spTree>
    <p:extLst>
      <p:ext uri="{BB962C8B-B14F-4D97-AF65-F5344CB8AC3E}">
        <p14:creationId xmlns:p14="http://schemas.microsoft.com/office/powerpoint/2010/main" val="396352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F732D4-31FD-804A-B97B-9A53C4F4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12" y="685800"/>
            <a:ext cx="8724066" cy="61721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A18A5F0E-FDEE-424F-8614-F7A180A3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23070"/>
          </a:xfrm>
        </p:spPr>
        <p:txBody>
          <a:bodyPr>
            <a:normAutofit/>
          </a:bodyPr>
          <a:lstStyle/>
          <a:p>
            <a:pPr algn="ctr"/>
            <a:r>
              <a:rPr lang="x-none" sz="3600" dirty="0"/>
              <a:t>POREDAJ SLOVA U KUĆICE</a:t>
            </a:r>
          </a:p>
        </p:txBody>
      </p:sp>
    </p:spTree>
    <p:extLst>
      <p:ext uri="{BB962C8B-B14F-4D97-AF65-F5344CB8AC3E}">
        <p14:creationId xmlns:p14="http://schemas.microsoft.com/office/powerpoint/2010/main" val="4689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C95956-513B-8041-9F0D-638673A0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21" y="0"/>
            <a:ext cx="1013015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AD5022-7785-154D-91DB-686B2DC76D95}"/>
              </a:ext>
            </a:extLst>
          </p:cNvPr>
          <p:cNvSpPr txBox="1"/>
          <p:nvPr/>
        </p:nvSpPr>
        <p:spPr>
          <a:xfrm>
            <a:off x="1657351" y="48577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PREBROJI I UPIŠI BROJ U KUĆICU</a:t>
            </a:r>
          </a:p>
        </p:txBody>
      </p:sp>
    </p:spTree>
    <p:extLst>
      <p:ext uri="{BB962C8B-B14F-4D97-AF65-F5344CB8AC3E}">
        <p14:creationId xmlns:p14="http://schemas.microsoft.com/office/powerpoint/2010/main" val="16612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C6FB9BD-3B7C-6247-8E79-0E2A0795B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545" y="742950"/>
            <a:ext cx="8440909" cy="59626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89BB4-DA86-0B44-BD72-B320024C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3600" dirty="0"/>
              <a:t>POMOZI PČELI DA DOĐE DO KOŠNICE</a:t>
            </a:r>
          </a:p>
        </p:txBody>
      </p:sp>
    </p:spTree>
    <p:extLst>
      <p:ext uri="{BB962C8B-B14F-4D97-AF65-F5344CB8AC3E}">
        <p14:creationId xmlns:p14="http://schemas.microsoft.com/office/powerpoint/2010/main" val="235956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1549CB-0900-3741-9F8E-F56C5424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4" y="466723"/>
            <a:ext cx="10553700" cy="6236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3E3CC2-200E-9D4C-944D-4E588074B17A}"/>
              </a:ext>
            </a:extLst>
          </p:cNvPr>
          <p:cNvSpPr txBox="1"/>
          <p:nvPr/>
        </p:nvSpPr>
        <p:spPr>
          <a:xfrm>
            <a:off x="7643813" y="4486272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</a:t>
            </a:r>
            <a:r>
              <a:rPr lang="x-none" sz="3600" dirty="0"/>
              <a:t>AKO NACRTATI PČELU</a:t>
            </a:r>
          </a:p>
        </p:txBody>
      </p:sp>
    </p:spTree>
    <p:extLst>
      <p:ext uri="{BB962C8B-B14F-4D97-AF65-F5344CB8AC3E}">
        <p14:creationId xmlns:p14="http://schemas.microsoft.com/office/powerpoint/2010/main" val="67215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467655-BBE2-124D-B08A-A0AE89E93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0" y="0"/>
            <a:ext cx="626364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16C6C9-3499-C742-B669-D8C91F198355}"/>
              </a:ext>
            </a:extLst>
          </p:cNvPr>
          <p:cNvSpPr txBox="1"/>
          <p:nvPr/>
        </p:nvSpPr>
        <p:spPr>
          <a:xfrm>
            <a:off x="614363" y="55721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MANIPULATIVNA IGRA ŠPAGOM</a:t>
            </a:r>
            <a:endParaRPr lang="x-none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BF0736-0FC2-AF49-B44C-4CA333720617}"/>
              </a:ext>
            </a:extLst>
          </p:cNvPr>
          <p:cNvSpPr txBox="1"/>
          <p:nvPr/>
        </p:nvSpPr>
        <p:spPr>
          <a:xfrm>
            <a:off x="614362" y="1928992"/>
            <a:ext cx="4986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Potreban materijal za izradu: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Kolaž papir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Slamke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Škare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Ljepilo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Flomaster</a:t>
            </a:r>
          </a:p>
          <a:p>
            <a:pPr marL="285750" indent="-285750">
              <a:buFontTx/>
              <a:buChar char="-"/>
            </a:pPr>
            <a:r>
              <a:rPr lang="hr-HR" sz="1600" dirty="0"/>
              <a:t>Špaga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25156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</Words>
  <Application>Microsoft Office PowerPoint</Application>
  <PresentationFormat>Prilagođeno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PowerPointova prezentacija</vt:lpstr>
      <vt:lpstr>POREDAJ SLOVA U KUĆICE</vt:lpstr>
      <vt:lpstr>POREDAJ SLOVA U KUĆICE</vt:lpstr>
      <vt:lpstr>PowerPointova prezentacija</vt:lpstr>
      <vt:lpstr>POMOZI PČELI DA DOĐE DO KOŠNICE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Sandra</cp:lastModifiedBy>
  <cp:revision>10</cp:revision>
  <dcterms:created xsi:type="dcterms:W3CDTF">2020-04-16T22:00:58Z</dcterms:created>
  <dcterms:modified xsi:type="dcterms:W3CDTF">2020-04-20T07:11:17Z</dcterms:modified>
</cp:coreProperties>
</file>