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C0C42-7188-4BCA-8290-2DD37BE6DD4B}" type="datetimeFigureOut">
              <a:rPr lang="en-US" smtClean="0"/>
              <a:pPr/>
              <a:t>4/6/2020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DD107-4BF5-41E7-A1E1-BF09D2ACE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/>
              <a:t>USKRSNI ZEKO</a:t>
            </a:r>
            <a:endParaRPr lang="en-US" sz="7200" b="1" dirty="0"/>
          </a:p>
        </p:txBody>
      </p:sp>
      <p:pic>
        <p:nvPicPr>
          <p:cNvPr id="4" name="Slika 3" descr="0f1553188623fc4f5144a438be7d53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981200"/>
            <a:ext cx="3327400" cy="44350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POTREBAN MATERIJAL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ČAŠA ILI FLAŠA</a:t>
            </a:r>
          </a:p>
          <a:p>
            <a:r>
              <a:rPr lang="en-US" dirty="0" smtClean="0"/>
              <a:t>RIŽA</a:t>
            </a:r>
          </a:p>
          <a:p>
            <a:r>
              <a:rPr lang="en-US" dirty="0" smtClean="0"/>
              <a:t>GUMICE</a:t>
            </a:r>
          </a:p>
          <a:p>
            <a:r>
              <a:rPr lang="en-US" dirty="0" smtClean="0"/>
              <a:t>MARKER</a:t>
            </a:r>
          </a:p>
          <a:p>
            <a:r>
              <a:rPr lang="en-US" dirty="0" smtClean="0"/>
              <a:t>UKRASNA TRAKA</a:t>
            </a:r>
          </a:p>
          <a:p>
            <a:r>
              <a:rPr lang="en-US" dirty="0" smtClean="0"/>
              <a:t>ČARAPA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817ebf1b4872f89b4325758aae406ef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066800"/>
            <a:ext cx="3886200" cy="4824016"/>
          </a:xfrm>
        </p:spPr>
      </p:pic>
      <p:pic>
        <p:nvPicPr>
          <p:cNvPr id="5" name="Slika 4" descr="2c219fe5f6515c4746d0c25c544a4ba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990600"/>
            <a:ext cx="3657600" cy="4875143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1143000" y="6858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</a:t>
            </a:r>
            <a:endParaRPr lang="en-US" b="1" dirty="0"/>
          </a:p>
        </p:txBody>
      </p:sp>
      <p:sp>
        <p:nvSpPr>
          <p:cNvPr id="7" name="TekstniOkvir 6"/>
          <p:cNvSpPr txBox="1"/>
          <p:nvPr/>
        </p:nvSpPr>
        <p:spPr>
          <a:xfrm>
            <a:off x="5105400" y="685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2.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zervirano mjesto sadržaja 6" descr="8f4e44d79f1736288780eea449ad99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2057400"/>
            <a:ext cx="3962400" cy="2971800"/>
          </a:xfrm>
        </p:spPr>
      </p:pic>
      <p:pic>
        <p:nvPicPr>
          <p:cNvPr id="8" name="Slika 7" descr="ec14a8fbe1d440dc1c6f0a333c771fd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609600"/>
            <a:ext cx="4267200" cy="5687667"/>
          </a:xfrm>
          <a:prstGeom prst="rect">
            <a:avLst/>
          </a:prstGeom>
        </p:spPr>
      </p:pic>
      <p:sp>
        <p:nvSpPr>
          <p:cNvPr id="9" name="TekstniOkvir 8"/>
          <p:cNvSpPr txBox="1"/>
          <p:nvPr/>
        </p:nvSpPr>
        <p:spPr>
          <a:xfrm>
            <a:off x="457200" y="1676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</a:t>
            </a:r>
            <a:endParaRPr lang="en-US" b="1" dirty="0"/>
          </a:p>
        </p:txBody>
      </p:sp>
      <p:sp>
        <p:nvSpPr>
          <p:cNvPr id="10" name="TekstniOkvir 9"/>
          <p:cNvSpPr txBox="1"/>
          <p:nvPr/>
        </p:nvSpPr>
        <p:spPr>
          <a:xfrm>
            <a:off x="4800600" y="228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cd1e14a1564d5d1dfb799fe003b452e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524000"/>
            <a:ext cx="3601674" cy="4800600"/>
          </a:xfrm>
        </p:spPr>
      </p:pic>
      <p:pic>
        <p:nvPicPr>
          <p:cNvPr id="5" name="Slika 4" descr="99cdc0e03db50ef1a275d6481bc5ec7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371600"/>
            <a:ext cx="3835400" cy="511213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685800" y="1143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4953000" y="1066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 descr="6116a665771408601d5103ea9ffd9b9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371600"/>
            <a:ext cx="3395626" cy="4525963"/>
          </a:xfrm>
        </p:spPr>
      </p:pic>
      <p:pic>
        <p:nvPicPr>
          <p:cNvPr id="5" name="Slika 4" descr="970ad98915c592e3f079f5dc267211b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1371600"/>
            <a:ext cx="3683000" cy="4908999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762000" y="8382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7.</a:t>
            </a:r>
            <a:endParaRPr lang="en-US" dirty="0"/>
          </a:p>
        </p:txBody>
      </p:sp>
      <p:sp>
        <p:nvSpPr>
          <p:cNvPr id="7" name="TekstniOkvir 6"/>
          <p:cNvSpPr txBox="1"/>
          <p:nvPr/>
        </p:nvSpPr>
        <p:spPr>
          <a:xfrm>
            <a:off x="4876800" y="990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29</Words>
  <Application>Microsoft Office PowerPoint</Application>
  <PresentationFormat>Prikaz na zaslonu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tema</vt:lpstr>
      <vt:lpstr>USKRSNI ZEKO</vt:lpstr>
      <vt:lpstr>POTREBAN MATERIJAL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USKRSNI ZEKO</dc:title>
  <dc:creator>valenina.vuk978@gmail.com</dc:creator>
  <cp:lastModifiedBy>Sandra</cp:lastModifiedBy>
  <cp:revision>3</cp:revision>
  <dcterms:created xsi:type="dcterms:W3CDTF">2020-04-03T07:59:31Z</dcterms:created>
  <dcterms:modified xsi:type="dcterms:W3CDTF">2020-04-06T07:08:24Z</dcterms:modified>
</cp:coreProperties>
</file>