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6" d="100"/>
          <a:sy n="96" d="100"/>
        </p:scale>
        <p:origin x="-178" y="-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9E47B31C-43EB-422B-883E-583AFDA3DE48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2C255706-7409-4049-82D3-7549CC7F8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98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B31C-43EB-422B-883E-583AFDA3DE48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5706-7409-4049-82D3-7549CC7F8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38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B31C-43EB-422B-883E-583AFDA3DE48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5706-7409-4049-82D3-7549CC7F8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413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B31C-43EB-422B-883E-583AFDA3DE48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5706-7409-4049-82D3-7549CC7F8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672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B31C-43EB-422B-883E-583AFDA3DE48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5706-7409-4049-82D3-7549CC7F8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28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B31C-43EB-422B-883E-583AFDA3DE48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5706-7409-4049-82D3-7549CC7F8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84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B31C-43EB-422B-883E-583AFDA3DE48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5706-7409-4049-82D3-7549CC7F8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605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B31C-43EB-422B-883E-583AFDA3DE48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5706-7409-4049-82D3-7549CC7F8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13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B31C-43EB-422B-883E-583AFDA3DE48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5706-7409-4049-82D3-7549CC7F8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05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B31C-43EB-422B-883E-583AFDA3DE48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2C255706-7409-4049-82D3-7549CC7F8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39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9E47B31C-43EB-422B-883E-583AFDA3DE48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2C255706-7409-4049-82D3-7549CC7F8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05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9E47B31C-43EB-422B-883E-583AFDA3DE48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2C255706-7409-4049-82D3-7549CC7F8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12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628A6A-9CA8-4A8A-AE65-64D5401AB9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         USKRSNI ZEC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6F420D8-46C7-4567-9A10-32B224C53E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89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06B289-6225-4674-99B5-6FFF3A0DA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619" y="791080"/>
            <a:ext cx="10772775" cy="1658198"/>
          </a:xfrm>
        </p:spPr>
        <p:txBody>
          <a:bodyPr>
            <a:normAutofit/>
          </a:bodyPr>
          <a:lstStyle/>
          <a:p>
            <a:r>
              <a:rPr lang="en-US" dirty="0" err="1"/>
              <a:t>Potreban</a:t>
            </a:r>
            <a:r>
              <a:rPr lang="en-US" dirty="0"/>
              <a:t> </a:t>
            </a:r>
            <a:r>
              <a:rPr lang="en-US" dirty="0" err="1"/>
              <a:t>pribor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materijal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3658C9-F2DC-49B1-B839-31D707160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Kolaž</a:t>
            </a:r>
            <a:r>
              <a:rPr lang="en-US" dirty="0"/>
              <a:t> </a:t>
            </a:r>
            <a:r>
              <a:rPr lang="en-US" dirty="0" err="1"/>
              <a:t>papir</a:t>
            </a:r>
            <a:endParaRPr lang="en-US" dirty="0"/>
          </a:p>
          <a:p>
            <a:r>
              <a:rPr lang="en-US" dirty="0" err="1"/>
              <a:t>Škare</a:t>
            </a:r>
            <a:endParaRPr lang="en-US" dirty="0"/>
          </a:p>
          <a:p>
            <a:r>
              <a:rPr lang="en-US" dirty="0" err="1"/>
              <a:t>Flomasteri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229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2BD654-F1B6-4959-8DD4-F6A3B4E6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1.                                         2.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9F048CC4-535E-40A5-B2E8-C11AA12D0E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9432" y="2119210"/>
            <a:ext cx="4922148" cy="4144619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7783657-6A21-47F5-9737-C2D5FD12F4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81269" y="2099333"/>
            <a:ext cx="4961909" cy="414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93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0753DA-CCCA-47CF-9BB4-D64F982AD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3.                                     4.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0608C28-28DB-4113-9A7A-696168D3B1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6547" y="2152339"/>
            <a:ext cx="4975155" cy="405185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27DCC05-0F1D-4E80-9E5C-5EBA9BDECE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751443" y="2160622"/>
            <a:ext cx="5473148" cy="403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880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964DC7-1859-49B5-A9A3-624AC8C54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5.                                      6.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8A9B164-BD53-452F-AF5C-4CA1C9D2D9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38199" y="1709530"/>
            <a:ext cx="4687958" cy="446743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697C7CF-5704-472F-B891-35DA79CE70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70" y="1680231"/>
            <a:ext cx="4833730" cy="452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957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EE3410-B983-4724-A960-521D4BA95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7.                                  8.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5095167-0EBF-41C9-A4CE-91ACF29497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90" y="1785868"/>
            <a:ext cx="5075584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31C947E-D795-4DD6-9925-B478A181BB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453806" y="1785865"/>
            <a:ext cx="4899994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538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8922D0-DD89-44EB-B7AD-9BB627BC5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9</a:t>
            </a:r>
            <a:r>
              <a:rPr lang="en-US"/>
              <a:t>.                                    </a:t>
            </a:r>
            <a:r>
              <a:rPr lang="en-US" dirty="0"/>
              <a:t>10.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ECA89EF-8560-4957-942D-ED64FBDB66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02362" y="1709530"/>
            <a:ext cx="4801245" cy="437853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79EE618-7696-413B-9E53-D0BAD11482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552554" y="1644650"/>
            <a:ext cx="4801246" cy="444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184729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0941A018-FB9B-4401-A32C-7E04526866E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18</TotalTime>
  <Words>37</Words>
  <Application>Microsoft Office PowerPoint</Application>
  <PresentationFormat>Prilagođeno</PresentationFormat>
  <Paragraphs>10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Metropolitan</vt:lpstr>
      <vt:lpstr>          USKRSNI ZEC</vt:lpstr>
      <vt:lpstr>Potreban pribor i materijal:</vt:lpstr>
      <vt:lpstr>             1.                                         2.</vt:lpstr>
      <vt:lpstr>             3.                                     4.</vt:lpstr>
      <vt:lpstr>               5.                                      6.</vt:lpstr>
      <vt:lpstr>                   7.                                  8.</vt:lpstr>
      <vt:lpstr>                9.                                    10.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USKRSNI ZEC</dc:title>
  <dc:creator>Andreja</dc:creator>
  <cp:lastModifiedBy>Sandra</cp:lastModifiedBy>
  <cp:revision>4</cp:revision>
  <dcterms:created xsi:type="dcterms:W3CDTF">2020-04-01T17:19:54Z</dcterms:created>
  <dcterms:modified xsi:type="dcterms:W3CDTF">2020-04-03T06:31:07Z</dcterms:modified>
</cp:coreProperties>
</file>