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78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D3F589-FB6B-458F-8F8A-B33E85333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52CEE13-8B8C-4AA0-8E83-F084254D9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74E2E1-E836-4C7F-937E-3BCF553EF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2719-A352-4009-B129-FAB5A855E9CB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A84792-9743-4903-B2E5-5CB5FC1C8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741997-5481-4FB6-9B3F-8B4FF30FE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FC44-A219-4CBA-BD23-648AAACBA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50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6CD86B-62AE-49C8-AE4F-5151AC736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97951C-BAFA-4B74-A4DE-F192E2C48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27C6FC-B107-4D6B-81B2-95737F6DA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2719-A352-4009-B129-FAB5A855E9CB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FFFAD9-EAC8-4F31-B786-FA035F16A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4828FC-05A0-4CFB-9D76-3EFEAB2A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FC44-A219-4CBA-BD23-648AAACBA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0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F0CD2F7-4710-4828-958F-E5927BEAB1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48236C5-16C5-45B3-995B-9C41E4544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1BEE30-0B44-4760-B3EC-7C6CBB43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2719-A352-4009-B129-FAB5A855E9CB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D7E6E3-6DA4-4896-9D88-9B72B54EB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FFE9C9-3B87-446F-A535-89C694099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FC44-A219-4CBA-BD23-648AAACBA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1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794C05-5F68-4653-BD76-4AD9BFF7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3F388A-6695-4EA9-91F1-84202925A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7FCFD0-4AB1-4E78-A105-291486B7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2719-A352-4009-B129-FAB5A855E9CB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964561-D068-4896-BEFA-06D8710AE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3A7496-54DA-48D7-83D9-E8574F87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FC44-A219-4CBA-BD23-648AAACBA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2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439D26-9D01-4688-A273-172F7A31F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6944C0-713E-4961-BA04-07AD89DA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99C62A-1709-4C7E-8E7B-8ADB76090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2719-A352-4009-B129-FAB5A855E9CB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D17A30-856E-4C86-A7A4-05B34781F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F1050D-15E3-4018-9084-BACFB0F86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FC44-A219-4CBA-BD23-648AAACBA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5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EAE7E1-C626-48AB-9F53-07172EAB1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1914D6-D954-4EA3-B96A-0A5B29292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D2FCDAF-D2E2-44FD-94C2-3860C2E82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909FAF-B32D-4D47-AD25-36EAB9C27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2719-A352-4009-B129-FAB5A855E9CB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73482E-3519-4BE5-9156-5445EDFCC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50C9A7-CFD4-4BCF-B8B8-981EF578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FC44-A219-4CBA-BD23-648AAACBA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7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FC4E29-2FCB-416C-8B14-0CF56E7D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9F06430-1245-4D27-9685-6B1C1D92C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605FCE2-CC99-4030-8C5F-9CFB7FBCF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5F5840C-EADC-4CE4-A5D7-2BD3DAEF3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9EFE6F6-B0A2-43D7-80F8-1960C9647B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5804930-F47E-43A3-9A0A-41964D716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2719-A352-4009-B129-FAB5A855E9CB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58EA29B-5BD5-4460-81CE-A1151DAFD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DA0386D-9659-469B-96AD-3CED07F9F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FC44-A219-4CBA-BD23-648AAACBA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6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173371-E3A8-461E-8C7C-2FB727B4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C9E8FB0-199D-4166-910A-F82FADAC5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2719-A352-4009-B129-FAB5A855E9CB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FCAF476-27BE-4858-ABA7-DE3A516F5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7F79486-007A-4266-86FF-E4D16053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FC44-A219-4CBA-BD23-648AAACBA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35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88E810E-B22F-4B96-A54E-1D3A0A812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2719-A352-4009-B129-FAB5A855E9CB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D19F0B-7F13-41F7-BE3A-645A591F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8445D8D-25F3-48F6-B6FE-2A1436CA7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FC44-A219-4CBA-BD23-648AAACBA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6F5B07-7FD1-4FB7-B964-8C5B0DBDD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741819-A51C-4792-8E09-5C3BC4711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762A3E-10CF-4BF1-9D9D-D733D2E9C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588A55-E837-4001-861A-7007CFFEF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2719-A352-4009-B129-FAB5A855E9CB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5B0288-A85F-40F6-B05A-B930ED6B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D2B1F3-1CC3-4439-95DA-852D27E59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FC44-A219-4CBA-BD23-648AAACBA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3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6426ED-2B94-4648-99F0-1AE8FFE65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EB75BCE-5BEB-4D6F-A99B-BCA2058C52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3BB46D2-F9A1-4910-BD48-4D65D101A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D0D6973-565A-44F8-BE52-DE95F5360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52719-A352-4009-B129-FAB5A855E9CB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B8F330-8BCB-4CFF-87CA-293BB63BE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F97C682-89C9-418D-A523-E4697096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FC44-A219-4CBA-BD23-648AAACBA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35FE17-AA64-4B9B-872D-E6489E030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32F38C-5CA9-44E7-9652-4984A9BE0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AA4CC5-F0D6-489C-9B37-AE2FBC91E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52719-A352-4009-B129-FAB5A855E9CB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4BCC4E-75B2-46A8-9363-223DC5D0D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6AF7A5-45DE-4E4A-9E38-5CF72F9BA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9FC44-A219-4CBA-BD23-648AAACBA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6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D0E972-868D-428D-9950-B42015DB5F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solidFill>
                  <a:srgbClr val="FFC000"/>
                </a:solidFill>
              </a:rPr>
              <a:t>USKRSNI VJENČIĆ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1BA68E7-C223-4EDD-AD13-DFF2C3E8EC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7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64205-7C0E-401D-9DEB-3CC909067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C000"/>
                </a:solidFill>
              </a:rPr>
              <a:t>Potreban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pribor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i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materijal</a:t>
            </a:r>
            <a:r>
              <a:rPr lang="en-US" dirty="0">
                <a:solidFill>
                  <a:srgbClr val="FFC000"/>
                </a:solidFill>
              </a:rPr>
              <a:t>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5BD9313-33F7-448F-9C1E-0A9421911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19538" y="1100137"/>
            <a:ext cx="4352925" cy="5803900"/>
          </a:xfrm>
        </p:spPr>
      </p:pic>
    </p:spTree>
    <p:extLst>
      <p:ext uri="{BB962C8B-B14F-4D97-AF65-F5344CB8AC3E}">
        <p14:creationId xmlns:p14="http://schemas.microsoft.com/office/powerpoint/2010/main" val="422204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A88A93-EE00-432A-82FC-87DC914A5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1.                                         2.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2606845-B453-473A-8B51-A671E2B64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85869"/>
            <a:ext cx="5222001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812C377-F24E-427F-B5F7-993BC207E0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05" y="1785869"/>
            <a:ext cx="51159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4B5F17-47FF-4450-8CEE-78E436A4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3.                                        4.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A0A4A74-6436-4533-93A5-4BB319A62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19869"/>
            <a:ext cx="5632819" cy="392581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6073804-E53B-4B6A-8E18-0AF928DE5A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33980" y="1465401"/>
            <a:ext cx="451982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89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4143A0-81EF-46AD-833D-5101B83E4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 5.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34FE021-E9A4-4477-AC87-BA94FAF78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10541" y="965202"/>
            <a:ext cx="4352925" cy="5803900"/>
          </a:xfrm>
        </p:spPr>
      </p:pic>
    </p:spTree>
    <p:extLst>
      <p:ext uri="{BB962C8B-B14F-4D97-AF65-F5344CB8AC3E}">
        <p14:creationId xmlns:p14="http://schemas.microsoft.com/office/powerpoint/2010/main" val="227251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2B0D68-E509-4040-9C0B-E363A8F11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  6.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328CB5A-375F-460A-A922-D1EA39008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19538" y="1100137"/>
            <a:ext cx="4352925" cy="5803900"/>
          </a:xfrm>
        </p:spPr>
      </p:pic>
    </p:spTree>
    <p:extLst>
      <p:ext uri="{BB962C8B-B14F-4D97-AF65-F5344CB8AC3E}">
        <p14:creationId xmlns:p14="http://schemas.microsoft.com/office/powerpoint/2010/main" val="2662232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23</Words>
  <Application>Microsoft Office PowerPoint</Application>
  <PresentationFormat>Prilagođeno</PresentationFormat>
  <Paragraphs>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Office Theme</vt:lpstr>
      <vt:lpstr>USKRSNI VJENČIĆ</vt:lpstr>
      <vt:lpstr>Potreban pribor i materijal:</vt:lpstr>
      <vt:lpstr>                  1.                                         2.</vt:lpstr>
      <vt:lpstr>                    3.                                        4.</vt:lpstr>
      <vt:lpstr>                                       5.</vt:lpstr>
      <vt:lpstr>                                        6.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USKRSNI VJENČIĆ</dc:title>
  <dc:creator>Andreja</dc:creator>
  <cp:lastModifiedBy>Sandra</cp:lastModifiedBy>
  <cp:revision>3</cp:revision>
  <dcterms:created xsi:type="dcterms:W3CDTF">2020-04-01T17:47:04Z</dcterms:created>
  <dcterms:modified xsi:type="dcterms:W3CDTF">2020-04-03T06:32:00Z</dcterms:modified>
</cp:coreProperties>
</file>