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C246E-8185-43D3-A0B0-5391D9971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12748-812C-4CC9-ACC6-46042E78D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89509-3C86-40E1-BB98-80F3B87F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C5C6F4-B1EE-4DCD-99A1-3FBF49B5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C461C5-09AA-4B2A-89FF-987EA1B2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574C2-4947-453B-AF44-7428B31B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AD2380-4D03-4E83-80FF-ABB387013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3C86E4-B5EB-48BB-8780-CD309452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886835-5E5F-4DAA-BC45-D7339F07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DCCBF-B89A-460F-8DE4-D8C0697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C1A8FB-B0AB-43DF-9745-B6128E1D8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E15E95-E6F1-4997-8DF2-DB94EBFF1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3867E-B453-4F51-A277-49B1B175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7D1C-8D9D-46A1-BBC6-1B0F6155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D86087-AD3E-40C8-B08D-C8E6A0DF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C422A-D3F5-4EDA-AB7B-7B65D07E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37510-6689-432E-9619-26CD77A1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5E70E-C09D-44E4-AEFC-59913DB4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1FC9FA-F07B-464F-ABA4-95808735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1705A0-7A98-4937-9A1B-89573007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01BB1-736C-45EA-BCAD-E8B1544D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5F54B-F521-4F8E-8569-7EC8C023C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16C73-4FF7-4FA7-ACFA-358265C8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AE366B-1632-407E-960C-8136E2A2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FC547-C1EE-44D3-8622-124CF0B4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53FCB-7CBC-4CB2-BF6A-F48D827D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0C30D-8B33-4E50-ADE0-3856E0E50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0EA0A-7441-4DEA-8A09-1A58FE988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CF1496-0E30-4FAA-AF84-A851AD7F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349F8B-04EE-4B90-AA45-50246C6D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D5F6EF-B8E5-43E5-AE2C-E3D78740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8B1A6-4B10-4D47-917F-C74064A1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F086E3-4308-4411-961D-D6FE5948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B6D2C6-8815-4F51-A3E3-B116917CC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9E78C1-E430-477A-B9A1-620B00B74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22702A-409D-4952-A37B-8D57C48E7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CBDB56-C7E2-4642-BCAF-9B29AE5B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38F6D3-5C66-491A-8CA9-4F03AAB2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53FBEB-8889-4CC6-A897-8313347D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2D752-DDD9-4133-9CEB-B2D02226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7235C3-CD7C-44A7-95B4-1AF02E61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68D698-67F8-4456-997E-BC809573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C46165-1933-4EE0-8BDD-9F4F48D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41B7A5-F026-4DE9-84C4-592681A6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2D02B3-6660-4A65-B9D1-43AA75E5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1B6245-0E93-4B42-BE6C-7890C83F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3583C-4F9C-464A-8713-53AAFCCD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B08EC-BD48-4582-B8B3-4EC68476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6BD97-08A3-4E49-9FFF-6EE76E6D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C56DDB-2B73-4177-BEE5-456CC133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267257-3BA6-42E4-9DA6-2E43E9F8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4FBC67-3AFB-4477-B590-3CEACA25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965D9-CD8D-42D7-A71B-67DF1305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DB1481-1836-4BF2-9EAC-97EBA628F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4AC9D4-AE7C-4617-B617-536948A1A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DC5B96-F5FF-4710-B00E-94FD2796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122ED-325D-49E8-9EF7-C9923912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375C3-1FD7-45EE-BF42-FD1F14A9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239C89-32E6-4191-AF77-DABC7556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93E807-56C3-405D-9377-9E9E0FF9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363A1B-2020-4C23-9A0D-ACBE488D4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E17B-A439-46D7-B7EC-94A9B51C361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4F015C-DE62-42B6-AFD1-9D059484B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303F22-4102-4877-B73F-76267489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5C53-EB9A-427C-8AE1-8EC033E8A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D1524-9B95-43FB-972B-110521B26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>
                <a:solidFill>
                  <a:srgbClr val="7030A0"/>
                </a:solidFill>
              </a:rPr>
              <a:t>USKRSNA KOŠARICA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BE11FC-F434-4307-B148-D138040E8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BF551-24A4-46CB-A650-5D3F65DE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pribor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B8182-2F33-4CCB-995D-D1906C5A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Kolaž</a:t>
            </a:r>
            <a:r>
              <a:rPr lang="en-US" dirty="0"/>
              <a:t> </a:t>
            </a:r>
            <a:r>
              <a:rPr lang="en-US" dirty="0" err="1"/>
              <a:t>papir</a:t>
            </a:r>
            <a:endParaRPr lang="en-US" dirty="0"/>
          </a:p>
          <a:p>
            <a:r>
              <a:rPr lang="en-US" dirty="0" err="1"/>
              <a:t>Škare</a:t>
            </a:r>
            <a:endParaRPr lang="en-US" dirty="0"/>
          </a:p>
          <a:p>
            <a:r>
              <a:rPr lang="en-US" dirty="0" err="1"/>
              <a:t>Ljepilo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9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0A1E9-7B44-4B92-8B3F-696ED7A3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1.                                         2.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CC8338-A75C-4331-90AC-26A4DBF65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6" y="1690688"/>
            <a:ext cx="4542183" cy="49420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7D0224-3D2D-48DE-914F-DF9B3BB31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1690687"/>
            <a:ext cx="4542183" cy="49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2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43F77-19AC-4D94-A4A1-4F6C4C04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3.                                         4.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526E43-E33E-4662-A354-48AB4C1B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8" y="2279167"/>
            <a:ext cx="5823771" cy="39903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56BD99-7091-4609-B59E-25426025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85" y="1690688"/>
            <a:ext cx="477046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A3A66-FC48-4397-8420-D844A0F5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5.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B124330-CAFE-47AD-8871-7838CE63B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97" y="2141537"/>
            <a:ext cx="6304605" cy="4351338"/>
          </a:xfrm>
        </p:spPr>
      </p:pic>
    </p:spTree>
    <p:extLst>
      <p:ext uri="{BB962C8B-B14F-4D97-AF65-F5344CB8AC3E}">
        <p14:creationId xmlns:p14="http://schemas.microsoft.com/office/powerpoint/2010/main" val="195615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</Words>
  <Application>Microsoft Office PowerPoint</Application>
  <PresentationFormat>Prilagođeno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Office Theme</vt:lpstr>
      <vt:lpstr>    USKRSNA KOŠARICA</vt:lpstr>
      <vt:lpstr>Potreban pribor i materijal:</vt:lpstr>
      <vt:lpstr>               1.                                         2.</vt:lpstr>
      <vt:lpstr>                3.                                         4.</vt:lpstr>
      <vt:lpstr>                                        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USKRSNA KOŠARICA</dc:title>
  <dc:creator>Andreja</dc:creator>
  <cp:lastModifiedBy>Sandra</cp:lastModifiedBy>
  <cp:revision>4</cp:revision>
  <dcterms:created xsi:type="dcterms:W3CDTF">2020-04-01T17:39:58Z</dcterms:created>
  <dcterms:modified xsi:type="dcterms:W3CDTF">2020-04-03T06:32:24Z</dcterms:modified>
</cp:coreProperties>
</file>