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786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9864-F3C3-4ABF-9173-D5993549B688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3BA2-16B2-4D34-B741-A3754E236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ovi.vrtic.samobo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unnamed (1).jpg"/>
          <p:cNvPicPr>
            <a:picLocks noChangeAspect="1"/>
          </p:cNvPicPr>
          <p:nvPr/>
        </p:nvPicPr>
        <p:blipFill>
          <a:blip r:embed="rId2">
            <a:lum bright="28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PROLJETNICE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OPIŠI I IMENUJ SVAKI CVIJET I PROVJERI KOLIKO IH MOŽEŠ PREPOZNATI.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ŽELIM TI DOBRU ZABAVU </a:t>
            </a:r>
            <a:r>
              <a:rPr lang="en-US" sz="36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SE….</a:t>
            </a:r>
            <a:endParaRPr lang="en-US" dirty="0"/>
          </a:p>
        </p:txBody>
      </p:sp>
      <p:pic>
        <p:nvPicPr>
          <p:cNvPr id="4" name="Rezervirano mjesto sadržaja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7391400" cy="4157663"/>
          </a:xfrm>
        </p:spPr>
      </p:pic>
      <p:sp>
        <p:nvSpPr>
          <p:cNvPr id="5" name="TekstniOkvir 4"/>
          <p:cNvSpPr txBox="1"/>
          <p:nvPr/>
        </p:nvSpPr>
        <p:spPr>
          <a:xfrm>
            <a:off x="32766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ŠAFRAN </a:t>
            </a:r>
            <a:r>
              <a:rPr lang="en-US" sz="5400" b="1" dirty="0" smtClean="0">
                <a:sym typeface="Wingdings" pitchFamily="2" charset="2"/>
              </a:rPr>
              <a:t>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SE….</a:t>
            </a:r>
            <a:endParaRPr lang="en-US" dirty="0"/>
          </a:p>
        </p:txBody>
      </p:sp>
      <p:pic>
        <p:nvPicPr>
          <p:cNvPr id="4" name="Rezervirano mjesto sadržaja 3" descr="ljetni-drijemovac-1-1200x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40681"/>
            <a:ext cx="7620000" cy="4445000"/>
          </a:xfrm>
        </p:spPr>
      </p:pic>
      <p:sp>
        <p:nvSpPr>
          <p:cNvPr id="5" name="TekstniOkvir 4"/>
          <p:cNvSpPr txBox="1"/>
          <p:nvPr/>
        </p:nvSpPr>
        <p:spPr>
          <a:xfrm>
            <a:off x="1981200" y="6096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PROLJETNI DRIJEMOVAC </a:t>
            </a:r>
            <a:r>
              <a:rPr lang="en-US" sz="3600" b="1" dirty="0" smtClean="0">
                <a:sym typeface="Wingdings" pitchFamily="2" charset="2"/>
              </a:rPr>
              <a:t>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m1202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71600"/>
            <a:ext cx="4607430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3429000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ŠUPALJKA </a:t>
            </a:r>
            <a:r>
              <a:rPr lang="en-US" sz="3600" b="1" dirty="0" smtClean="0">
                <a:sym typeface="Wingdings" pitchFamily="2" charset="2"/>
              </a:rPr>
              <a:t>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plucnjak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447800"/>
            <a:ext cx="3581400" cy="4340501"/>
          </a:xfrm>
        </p:spPr>
      </p:pic>
      <p:sp>
        <p:nvSpPr>
          <p:cNvPr id="5" name="TekstniOkvir 4"/>
          <p:cNvSpPr txBox="1"/>
          <p:nvPr/>
        </p:nvSpPr>
        <p:spPr>
          <a:xfrm>
            <a:off x="3276600" y="5867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PLUĆNJAK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Screenshot_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6347364" cy="4205128"/>
          </a:xfrm>
        </p:spPr>
      </p:pic>
      <p:sp>
        <p:nvSpPr>
          <p:cNvPr id="5" name="TekstniOkvir 4"/>
          <p:cNvSpPr txBox="1"/>
          <p:nvPr/>
        </p:nvSpPr>
        <p:spPr>
          <a:xfrm>
            <a:off x="3200400" y="6019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LJUBIČICA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DRAGA DJECO,</a:t>
            </a:r>
          </a:p>
          <a:p>
            <a:pPr algn="ctr">
              <a:buNone/>
            </a:pPr>
            <a:r>
              <a:rPr lang="en-US" dirty="0" smtClean="0"/>
              <a:t>NADAM SE DA STE PONOVILI I NAUČILI NEŠTO NOVO.</a:t>
            </a:r>
          </a:p>
          <a:p>
            <a:pPr algn="ctr">
              <a:buNone/>
            </a:pPr>
            <a:r>
              <a:rPr lang="en-US" dirty="0" smtClean="0"/>
              <a:t>PREDLAŽEM VAM DA PROLJETNICU KOJA VAM </a:t>
            </a:r>
          </a:p>
          <a:p>
            <a:pPr algn="ctr">
              <a:buNone/>
            </a:pPr>
            <a:r>
              <a:rPr lang="en-US" dirty="0" smtClean="0"/>
              <a:t>SE NAJVIŠE SVIDJELA </a:t>
            </a:r>
            <a:r>
              <a:rPr lang="en-US" smtClean="0"/>
              <a:t>NACRTATE BOJICAMA.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MOŽETE NAM SLIKATI TE POSLATI SVOJ CRTEŽ</a:t>
            </a:r>
          </a:p>
          <a:p>
            <a:pPr algn="ctr">
              <a:buNone/>
            </a:pPr>
            <a:r>
              <a:rPr lang="en-US" dirty="0" smtClean="0"/>
              <a:t> KOJI ĆEMO RADO OBJAVITI NA NAŠOJ WEB</a:t>
            </a:r>
          </a:p>
          <a:p>
            <a:pPr algn="ctr">
              <a:buNone/>
            </a:pPr>
            <a:r>
              <a:rPr lang="en-US" dirty="0" smtClean="0"/>
              <a:t> STRANICI. </a:t>
            </a:r>
          </a:p>
          <a:p>
            <a:pPr algn="ctr">
              <a:buNone/>
            </a:pPr>
            <a:r>
              <a:rPr lang="en-US" dirty="0" smtClean="0"/>
              <a:t>CRTEŽE MOŽETE POSLATI NA MAIL: </a:t>
            </a:r>
            <a:r>
              <a:rPr lang="en-US" dirty="0" smtClean="0">
                <a:hlinkClick r:id="rId2"/>
              </a:rPr>
              <a:t>novi.vrtic.samobor@gmail.com</a:t>
            </a:r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(NA CRTEŽ NAPIŠITE SAMO IME,  RADI ZAŠTITE OSOBNIH PODATAKA)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img_6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248400" cy="4686300"/>
          </a:xfrm>
        </p:spPr>
      </p:pic>
      <p:sp>
        <p:nvSpPr>
          <p:cNvPr id="5" name="TekstniOkvir 4"/>
          <p:cNvSpPr txBox="1"/>
          <p:nvPr/>
        </p:nvSpPr>
        <p:spPr>
          <a:xfrm>
            <a:off x="2743200" y="609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NARCISA ILI SUNOVRAT</a:t>
            </a:r>
            <a:r>
              <a:rPr lang="en-US" sz="2000" b="1" dirty="0" smtClean="0"/>
              <a:t>   </a:t>
            </a:r>
            <a:r>
              <a:rPr lang="en-US" sz="2000" b="1" dirty="0" smtClean="0">
                <a:sym typeface="Wingdings" pitchFamily="2" charset="2"/>
              </a:rPr>
              <a:t>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1-757-x-505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8040933" cy="4297363"/>
          </a:xfrm>
        </p:spPr>
      </p:pic>
      <p:sp>
        <p:nvSpPr>
          <p:cNvPr id="5" name="TekstniOkvir 4"/>
          <p:cNvSpPr txBox="1"/>
          <p:nvPr/>
        </p:nvSpPr>
        <p:spPr>
          <a:xfrm>
            <a:off x="2971800" y="601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KOCKAVICA </a:t>
            </a:r>
            <a:r>
              <a:rPr lang="en-US" sz="3200" b="1" dirty="0" smtClean="0">
                <a:sym typeface="Wingdings" pitchFamily="2" charset="2"/>
              </a:rPr>
              <a:t>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SE….</a:t>
            </a:r>
            <a:endParaRPr lang="en-US" dirty="0"/>
          </a:p>
        </p:txBody>
      </p:sp>
      <p:pic>
        <p:nvPicPr>
          <p:cNvPr id="4" name="Rezervirano mjesto sadržaja 3" descr="P1010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19200"/>
            <a:ext cx="6034617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3200400" y="5943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VISIBABA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puzavi-zabnjak-korov-i-otrovna-biljka-159968674163242db094b02b6d5b81f6_view_article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6885609" cy="4038600"/>
          </a:xfrm>
        </p:spPr>
      </p:pic>
      <p:sp>
        <p:nvSpPr>
          <p:cNvPr id="5" name="TekstniOkvir 4"/>
          <p:cNvSpPr txBox="1"/>
          <p:nvPr/>
        </p:nvSpPr>
        <p:spPr>
          <a:xfrm>
            <a:off x="2438400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PUZAVI ŽABNJAK 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4" name="Rezervirano mjesto sadržaja 3" descr="pasji-zub-128c00a89be57d26128f1d221f516b93_view_article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7513002" cy="3756501"/>
          </a:xfrm>
        </p:spPr>
      </p:pic>
      <p:sp>
        <p:nvSpPr>
          <p:cNvPr id="5" name="TekstniOkvir 4"/>
          <p:cNvSpPr txBox="1"/>
          <p:nvPr/>
        </p:nvSpPr>
        <p:spPr>
          <a:xfrm>
            <a:off x="2971800" y="5715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PASJI ZUB </a:t>
            </a:r>
            <a:r>
              <a:rPr lang="en-US" sz="5400" b="1" dirty="0" smtClean="0">
                <a:sym typeface="Wingdings" pitchFamily="2" charset="2"/>
              </a:rPr>
              <a:t>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</a:t>
            </a:r>
            <a:endParaRPr lang="en-US" dirty="0"/>
          </a:p>
        </p:txBody>
      </p:sp>
      <p:pic>
        <p:nvPicPr>
          <p:cNvPr id="6" name="Rezervirano mjesto sadržaja 5" descr="jagl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12" y="1752600"/>
            <a:ext cx="6547101" cy="3888581"/>
          </a:xfrm>
        </p:spPr>
      </p:pic>
      <p:sp>
        <p:nvSpPr>
          <p:cNvPr id="4" name="TekstniOkvir 3"/>
          <p:cNvSpPr txBox="1"/>
          <p:nvPr/>
        </p:nvSpPr>
        <p:spPr>
          <a:xfrm>
            <a:off x="3657600" y="5791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JAGLAC  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SE….</a:t>
            </a:r>
            <a:endParaRPr lang="en-US" dirty="0"/>
          </a:p>
        </p:txBody>
      </p:sp>
      <p:pic>
        <p:nvPicPr>
          <p:cNvPr id="6" name="Rezervirano mjesto sadržaja 5" descr="jetrenka-biljka-1261e2ee9f8b35275a64da8156364313_view_article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866062" cy="3933031"/>
          </a:xfrm>
        </p:spPr>
      </p:pic>
      <p:sp>
        <p:nvSpPr>
          <p:cNvPr id="4" name="TekstniOkvir 3"/>
          <p:cNvSpPr txBox="1"/>
          <p:nvPr/>
        </p:nvSpPr>
        <p:spPr>
          <a:xfrm>
            <a:off x="3124200" y="6019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JETRENKA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PROLJETNICA ZOVE SE….</a:t>
            </a:r>
            <a:endParaRPr lang="en-US" dirty="0"/>
          </a:p>
        </p:txBody>
      </p:sp>
      <p:pic>
        <p:nvPicPr>
          <p:cNvPr id="6" name="Rezervirano mjesto sadržaja 5" descr="kukurije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71600"/>
            <a:ext cx="4267200" cy="4267200"/>
          </a:xfrm>
        </p:spPr>
      </p:pic>
      <p:sp>
        <p:nvSpPr>
          <p:cNvPr id="4" name="TekstniOkvir 3"/>
          <p:cNvSpPr txBox="1"/>
          <p:nvPr/>
        </p:nvSpPr>
        <p:spPr>
          <a:xfrm>
            <a:off x="3048000" y="5867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KUKURJEK </a:t>
            </a:r>
            <a:r>
              <a:rPr lang="en-US" sz="4000" b="1" dirty="0" smtClean="0">
                <a:sym typeface="Wingdings" pitchFamily="2" charset="2"/>
              </a:rPr>
              <a:t>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176</Words>
  <Application>Microsoft Office PowerPoint</Application>
  <PresentationFormat>Prikaz na zaslonu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PROLJETNICE</vt:lpstr>
      <vt:lpstr>OVA PROLJETNICA ZOVE SE…</vt:lpstr>
      <vt:lpstr>OVA PROLJETNICA ZOVE SE…</vt:lpstr>
      <vt:lpstr>OVA PROLJETNICA ZOVE SE….</vt:lpstr>
      <vt:lpstr>OVA PROLJETNICA ZOVE SE…</vt:lpstr>
      <vt:lpstr>OVA PROLJETNICA ZOVE SE…</vt:lpstr>
      <vt:lpstr>OVA PROLJETNICA ZOVE SE…</vt:lpstr>
      <vt:lpstr>OVA PROLJETNICA ZOVE SE….</vt:lpstr>
      <vt:lpstr>OVA PROLJETNICA ZOVE SE….</vt:lpstr>
      <vt:lpstr>OVA PROLJETNICA ZOVE SE….</vt:lpstr>
      <vt:lpstr>OVA PROLJETNICA ZOVE SE….</vt:lpstr>
      <vt:lpstr>OVA PROLJETNICA ZOVE SE…</vt:lpstr>
      <vt:lpstr>OVA PROLJETNICA ZOVE SE…</vt:lpstr>
      <vt:lpstr>OVA PROLJETNICA ZOVE SE…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PROLJETNICE</dc:title>
  <dc:creator>valenina.vuk978@gmail.com</dc:creator>
  <cp:lastModifiedBy>Sandra</cp:lastModifiedBy>
  <cp:revision>15</cp:revision>
  <dcterms:created xsi:type="dcterms:W3CDTF">2020-03-31T13:21:18Z</dcterms:created>
  <dcterms:modified xsi:type="dcterms:W3CDTF">2020-04-03T06:26:21Z</dcterms:modified>
</cp:coreProperties>
</file>