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8" autoAdjust="0"/>
    <p:restoredTop sz="94660"/>
  </p:normalViewPr>
  <p:slideViewPr>
    <p:cSldViewPr>
      <p:cViewPr>
        <p:scale>
          <a:sx n="90" d="100"/>
          <a:sy n="90" d="100"/>
        </p:scale>
        <p:origin x="-1752" y="-8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58020C-D6B9-4A15-9A6B-74D7BAC8E66A}" type="datetimeFigureOut">
              <a:rPr lang="sr-Latn-CS" smtClean="0"/>
              <a:pPr/>
              <a:t>14.4.2020.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89C205-FC5B-4208-8ED1-96B7E269929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16" y="1357298"/>
            <a:ext cx="5172084" cy="1357322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FF0000"/>
                </a:solidFill>
              </a:rPr>
              <a:t>BUBAMARA</a:t>
            </a:r>
            <a:endParaRPr lang="hr-HR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71876"/>
            <a:ext cx="6172200" cy="22860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Izrada igre “križić-kružić”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Izrada “bubamare” od tuljaca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Otisak dlana- bubamara 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Evo ide bubamara, bubamara, puna šara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omislav\Desktop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1724025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“Križić-kružić”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043758" cy="1428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smtClean="0"/>
              <a:t>Potrebni materija:  </a:t>
            </a:r>
          </a:p>
          <a:p>
            <a:pPr>
              <a:buFontTx/>
              <a:buChar char="-"/>
            </a:pPr>
            <a:r>
              <a:rPr lang="hr-HR" dirty="0" smtClean="0"/>
              <a:t>Kamenčići  (plosnati)</a:t>
            </a:r>
          </a:p>
          <a:p>
            <a:pPr>
              <a:buFontTx/>
              <a:buChar char="-"/>
            </a:pPr>
            <a:r>
              <a:rPr lang="hr-HR" dirty="0" smtClean="0"/>
              <a:t>Tempera (mogu biti flomasteri) – bijela, crvena,crna, žuta</a:t>
            </a:r>
          </a:p>
          <a:p>
            <a:pPr>
              <a:buFontTx/>
              <a:buChar char="-"/>
            </a:pPr>
            <a:r>
              <a:rPr lang="hr-HR" dirty="0" smtClean="0"/>
              <a:t>Kist 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2051" name="Picture 3" descr="C:\Users\Tomislav\Desktop\92542542_548375196061172_3635431533910687744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7643898" y="-14573376"/>
            <a:ext cx="3168396" cy="422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Tomislav\Desktop\92542542_548375196061172_363543153391068774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204" y="-13644682"/>
            <a:ext cx="7043686" cy="11521440"/>
          </a:xfrm>
          <a:prstGeom prst="rect">
            <a:avLst/>
          </a:prstGeom>
          <a:noFill/>
        </p:spPr>
      </p:pic>
      <p:pic>
        <p:nvPicPr>
          <p:cNvPr id="8" name="Picture 7" descr="C:\Users\Tomislav\Desktop\92542542_548375196061172_3635431533910687744_n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43042" y="2562224"/>
            <a:ext cx="5715039" cy="4010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157163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Kamenčiće obojite u likove bubamare ( crna glava, nacrtate male oči, tijelo u crvenu boju, nacrtate crtu i točkice)</a:t>
            </a:r>
          </a:p>
          <a:p>
            <a:r>
              <a:rPr lang="hr-HR" dirty="0" smtClean="0"/>
              <a:t> pčele ( prugice žuto-crne) </a:t>
            </a:r>
          </a:p>
          <a:p>
            <a:r>
              <a:rPr lang="hr-HR" dirty="0" smtClean="0"/>
              <a:t>Nakon što se sve osuši napravite polja za igru i kreće zabava </a:t>
            </a:r>
            <a:r>
              <a:rPr lang="hr-HR" dirty="0" smtClean="0">
                <a:sym typeface="Wingdings" pitchFamily="2" charset="2"/>
              </a:rPr>
              <a:t> </a:t>
            </a:r>
            <a:endParaRPr lang="hr-HR" dirty="0"/>
          </a:p>
        </p:txBody>
      </p:sp>
      <p:pic>
        <p:nvPicPr>
          <p:cNvPr id="6" name="Picture 5" descr="C:\Users\Tomislav\Desktop\92671804_674513236692599_2438772285679599616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3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omislav\Desktop\92780592_2546387508959629_1991304772963008512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85926"/>
            <a:ext cx="35052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Tomislav\Desktop\92922735_741047956428331_7189423435552915456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3762375" cy="28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Izrada “bubamare” od tuljaca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16430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Potrebni materijal:  </a:t>
            </a:r>
          </a:p>
          <a:p>
            <a:pPr>
              <a:buFontTx/>
              <a:buChar char="-"/>
            </a:pPr>
            <a:r>
              <a:rPr lang="hr-HR" dirty="0" smtClean="0"/>
              <a:t>Tuljci</a:t>
            </a:r>
          </a:p>
          <a:p>
            <a:pPr>
              <a:buFontTx/>
              <a:buChar char="-"/>
            </a:pPr>
            <a:r>
              <a:rPr lang="hr-HR" dirty="0" smtClean="0"/>
              <a:t>Kolaž ( crveni, crni)</a:t>
            </a:r>
          </a:p>
          <a:p>
            <a:pPr>
              <a:buFontTx/>
              <a:buChar char="-"/>
            </a:pPr>
            <a:r>
              <a:rPr lang="hr-HR" dirty="0" smtClean="0"/>
              <a:t>Ljepilo</a:t>
            </a:r>
          </a:p>
          <a:p>
            <a:pPr>
              <a:buFontTx/>
              <a:buChar char="-"/>
            </a:pPr>
            <a:r>
              <a:rPr lang="hr-HR" dirty="0" smtClean="0"/>
              <a:t>Škare</a:t>
            </a:r>
          </a:p>
          <a:p>
            <a:pPr>
              <a:buFontTx/>
              <a:buChar char="-"/>
            </a:pPr>
            <a:endParaRPr lang="hr-HR" dirty="0" smtClean="0"/>
          </a:p>
        </p:txBody>
      </p:sp>
      <p:pic>
        <p:nvPicPr>
          <p:cNvPr id="4" name="Picture 3" descr="C:\Users\Tomislav\Desktop\92603339_239703794074392_2158045621120925696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952624"/>
            <a:ext cx="4357717" cy="447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157163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Kolaž crne boje odrežete u veličini tuljca, ljepilom zalijepite oko tuljca. Napravite krug crvene boje za krila, izrežete krug na pola i zalijepite na tuljac. Napravite crne male točkice koje lijepite na krila. Oči također napravite od kolaža i još dvije trakice za ticala i bubamara je gotova </a:t>
            </a:r>
            <a:r>
              <a:rPr lang="hr-HR" dirty="0" smtClean="0">
                <a:sym typeface="Wingdings" pitchFamily="2" charset="2"/>
              </a:rPr>
              <a:t> </a:t>
            </a:r>
            <a:endParaRPr lang="hr-HR" dirty="0"/>
          </a:p>
        </p:txBody>
      </p:sp>
      <p:pic>
        <p:nvPicPr>
          <p:cNvPr id="4" name="Picture 3" descr="C:\Users\Tomislav\Desktop\92611814_599406860918296_2840790729347825664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23717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omislav\Desktop\92603341_544101903210789_4244606961913430016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2381250" cy="31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Tomislav\Desktop\92862328_595571721041376_2289977790864293888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86124"/>
            <a:ext cx="2552700" cy="340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Otisak dlana- bubamara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16430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Potrebni materijal: </a:t>
            </a:r>
          </a:p>
          <a:p>
            <a:pPr>
              <a:buFontTx/>
              <a:buChar char="-"/>
            </a:pPr>
            <a:r>
              <a:rPr lang="hr-HR" dirty="0" smtClean="0"/>
              <a:t>Dlan </a:t>
            </a:r>
          </a:p>
          <a:p>
            <a:pPr>
              <a:buFontTx/>
              <a:buChar char="-"/>
            </a:pPr>
            <a:r>
              <a:rPr lang="hr-HR" dirty="0" smtClean="0"/>
              <a:t>Tempera ( crvena, crna)</a:t>
            </a:r>
          </a:p>
          <a:p>
            <a:pPr>
              <a:buFontTx/>
              <a:buChar char="-"/>
            </a:pPr>
            <a:r>
              <a:rPr lang="hr-HR" dirty="0" smtClean="0"/>
              <a:t>Kist </a:t>
            </a:r>
          </a:p>
          <a:p>
            <a:pPr>
              <a:buFontTx/>
              <a:buChar char="-"/>
            </a:pPr>
            <a:r>
              <a:rPr lang="hr-HR" dirty="0" smtClean="0"/>
              <a:t>Papir </a:t>
            </a:r>
          </a:p>
        </p:txBody>
      </p:sp>
      <p:pic>
        <p:nvPicPr>
          <p:cNvPr id="4" name="Picture 3" descr="C:\Users\Tomislav\Desktop\92688730_553732071938848_2350070104231772160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507209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171451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Obojite cijeli dlan crvenom temperom i prislonite na bijeli papir. Vidjet ćete da ima bijelih tragova gdje nisu sve prsti pokrili, to obojite sve još dodatno crvenom bojom. Kada se malo posuši nacrtajte glavu i točkice.</a:t>
            </a:r>
            <a:endParaRPr lang="hr-HR" dirty="0"/>
          </a:p>
        </p:txBody>
      </p:sp>
      <p:pic>
        <p:nvPicPr>
          <p:cNvPr id="5" name="Picture 4" descr="C:\Users\Tomislav\Desktop\92871920_837170820112404_8781661047330177024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17049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Tomislav\Desktop\92584352_2600830306862404_7744822557294985216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928802"/>
            <a:ext cx="19812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omislav\Desktop\92775551_245881499931976_6462874849227309056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928802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Tomislav\Desktop\92655732_239410230579326_2433726304697188352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00570"/>
            <a:ext cx="335758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215</Words>
  <Application>Microsoft Office PowerPoint</Application>
  <PresentationFormat>Prikaz na zaslonu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Oriel</vt:lpstr>
      <vt:lpstr>BUBAMARA</vt:lpstr>
      <vt:lpstr>“Križić-kružić”</vt:lpstr>
      <vt:lpstr>PowerPointova prezentacija</vt:lpstr>
      <vt:lpstr>Izrada “bubamare” od tuljaca</vt:lpstr>
      <vt:lpstr>PowerPointova prezentacija</vt:lpstr>
      <vt:lpstr>Otisak dlana- bubamara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BUBAMARA</dc:title>
  <dc:creator>Windows korisnik</dc:creator>
  <cp:lastModifiedBy>Sandra</cp:lastModifiedBy>
  <cp:revision>10</cp:revision>
  <dcterms:created xsi:type="dcterms:W3CDTF">2020-04-09T11:30:49Z</dcterms:created>
  <dcterms:modified xsi:type="dcterms:W3CDTF">2020-04-14T08:05:45Z</dcterms:modified>
</cp:coreProperties>
</file>