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7"/>
  </p:notesMasterIdLst>
  <p:sldIdLst>
    <p:sldId id="256" r:id="rId3"/>
    <p:sldId id="258" r:id="rId4"/>
    <p:sldId id="264" r:id="rId5"/>
    <p:sldId id="260" r:id="rId6"/>
    <p:sldId id="261" r:id="rId7"/>
    <p:sldId id="262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9" autoAdjust="0"/>
    <p:restoredTop sz="68664" autoAdjust="0"/>
  </p:normalViewPr>
  <p:slideViewPr>
    <p:cSldViewPr snapToGrid="0">
      <p:cViewPr>
        <p:scale>
          <a:sx n="65" d="100"/>
          <a:sy n="65" d="100"/>
        </p:scale>
        <p:origin x="-946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71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9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35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3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4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1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Prikupiti</a:t>
            </a:r>
            <a:r>
              <a:rPr lang="hr-HR" baseline="0" dirty="0" smtClean="0"/>
              <a:t> od učenika informacije koje znaju o koronavirusu kao i izvore tih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Učenici</a:t>
            </a:r>
            <a:r>
              <a:rPr lang="hr-HR" baseline="0" dirty="0" smtClean="0"/>
              <a:t> nabrajaju što znaju o koronavirusu te izvore informacija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7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Upoznati</a:t>
            </a:r>
            <a:r>
              <a:rPr lang="hr-HR" baseline="0" dirty="0" smtClean="0"/>
              <a:t> učenike sa Svjetskom zdravstvenom organizacijom kao svjetski priznatim autoritetom u području javnog zdravstva.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Predstaviti</a:t>
            </a:r>
            <a:r>
              <a:rPr lang="hr-HR" baseline="0" dirty="0" smtClean="0"/>
              <a:t> učenicima Andriju Štampara, svjetski priznatog stručnjaka u području javnog zdravstva koji je utjecao i na razvoj medicine u Hrvatskoj.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33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Upoznati učenike s relevantnim i provjerenim</a:t>
            </a:r>
            <a:r>
              <a:rPr lang="hr-HR" baseline="0" dirty="0" smtClean="0"/>
              <a:t> informacijama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4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Usporediti ono što znam s provjerenim i relevantnim podacima o određenom fenomenu.</a:t>
            </a:r>
          </a:p>
          <a:p>
            <a:r>
              <a:rPr lang="hr-HR" dirty="0" smtClean="0"/>
              <a:t>Aktivnost:</a:t>
            </a:r>
            <a:r>
              <a:rPr lang="hr-HR" baseline="0" dirty="0" smtClean="0"/>
              <a:t> Neka učenici usporede informacije koje znaju s informacijama koje su prikazane u videu. Koje su od njih istinite, a koje nisu. Potaknite raspravu o važnosti informiranja iz relevantnih, provjerenih i vjerodostojnih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6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8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5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5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6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7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5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85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0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1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2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6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OV1aBVYKG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Koronavirus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Pravilnom higijenom kihanja i kašljanja</a:t>
            </a:r>
          </a:p>
          <a:p>
            <a:pPr lvl="1"/>
            <a:r>
              <a:rPr lang="hr-HR" dirty="0" smtClean="0"/>
              <a:t>Kihanje/kašljanje „u lakat”</a:t>
            </a:r>
          </a:p>
          <a:p>
            <a:pPr lvl="1"/>
            <a:r>
              <a:rPr lang="hr-HR" dirty="0" smtClean="0"/>
              <a:t>Kihanje/kašljanje u maramicu</a:t>
            </a:r>
          </a:p>
          <a:p>
            <a:pPr lvl="2"/>
            <a:r>
              <a:rPr lang="hr-HR" dirty="0" smtClean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6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 smtClean="0"/>
              <a:t>Izbjegavanje bliskog kontakta s osobama koje imaju povišenu temperaturu ili kašlju</a:t>
            </a:r>
          </a:p>
          <a:p>
            <a:r>
              <a:rPr lang="hr-HR" dirty="0" smtClean="0"/>
              <a:t>Održavanje razmaka u kontaktu s drugim ljudima (min. 2 m)</a:t>
            </a:r>
          </a:p>
          <a:p>
            <a:pPr lvl="1"/>
            <a:r>
              <a:rPr lang="hr-HR" b="1" dirty="0" smtClean="0"/>
              <a:t>Na slici: </a:t>
            </a:r>
            <a:r>
              <a:rPr lang="hr-HR" dirty="0" smtClean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 smtClean="0">
                <a:solidFill>
                  <a:prstClr val="black"/>
                </a:solidFill>
              </a:rPr>
              <a:t>Fotograf: </a:t>
            </a:r>
            <a:r>
              <a:rPr lang="en-GB" sz="1200" b="1" dirty="0" smtClean="0">
                <a:solidFill>
                  <a:prstClr val="black"/>
                </a:solidFill>
              </a:rPr>
              <a:t>ALBERTO </a:t>
            </a:r>
            <a:r>
              <a:rPr lang="en-GB" sz="1200" b="1" dirty="0">
                <a:solidFill>
                  <a:prstClr val="black"/>
                </a:solidFill>
              </a:rPr>
              <a:t>PIZZOLI</a:t>
            </a:r>
          </a:p>
        </p:txBody>
      </p:sp>
    </p:spTree>
    <p:extLst>
      <p:ext uri="{BB962C8B-B14F-4D97-AF65-F5344CB8AC3E}">
        <p14:creationId xmlns:p14="http://schemas.microsoft.com/office/powerpoint/2010/main" val="4291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3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42913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smtClean="0">
                <a:solidFill>
                  <a:prstClr val="white"/>
                </a:solidFill>
                <a:latin typeface="Calibri" panose="020F0502020204030204"/>
              </a:rPr>
              <a:t>Informirajte se!</a:t>
            </a:r>
            <a:endParaRPr lang="en-GB" sz="3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34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Uvod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Što znate o koronavirusu?</a:t>
            </a:r>
          </a:p>
          <a:p>
            <a:r>
              <a:rPr lang="hr-HR" dirty="0" smtClean="0"/>
              <a:t>Gdje se čuli te informacije?</a:t>
            </a:r>
          </a:p>
          <a:p>
            <a:r>
              <a:rPr lang="hr-HR" dirty="0" smtClean="0"/>
              <a:t>Zabilježite ih</a:t>
            </a:r>
            <a:r>
              <a:rPr lang="hr-HR" dirty="0"/>
              <a:t> </a:t>
            </a:r>
            <a:r>
              <a:rPr lang="hr-HR" dirty="0" smtClean="0"/>
              <a:t>u tablicu u stupcu „Znam”.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027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Tablica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66610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NAUČIH</a:t>
                      </a:r>
                      <a:endParaRPr lang="en-GB" sz="3200" dirty="0"/>
                    </a:p>
                  </a:txBody>
                  <a:tcPr/>
                </a:tc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  <a:latin typeface="+mn-lt"/>
              </a:rPr>
              <a:t>Upoznajmo: Svjetska zdravstvena organizacija (WHO)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</a:t>
            </a:r>
            <a:r>
              <a:rPr lang="en-GB" dirty="0" err="1" smtClean="0"/>
              <a:t>pecijalizirana</a:t>
            </a:r>
            <a:r>
              <a:rPr lang="en-GB" dirty="0" smtClean="0"/>
              <a:t> </a:t>
            </a:r>
            <a:r>
              <a:rPr lang="en-GB" dirty="0" err="1"/>
              <a:t>agencija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 </a:t>
            </a:r>
            <a:r>
              <a:rPr lang="en-GB" dirty="0" err="1"/>
              <a:t>Ujedinjenih</a:t>
            </a:r>
            <a:r>
              <a:rPr lang="en-GB" dirty="0"/>
              <a:t> </a:t>
            </a:r>
            <a:r>
              <a:rPr lang="en-GB" dirty="0" err="1"/>
              <a:t>naroda</a:t>
            </a:r>
            <a:r>
              <a:rPr lang="en-GB" dirty="0"/>
              <a:t> </a:t>
            </a:r>
            <a:endParaRPr lang="hr-HR" dirty="0" smtClean="0"/>
          </a:p>
          <a:p>
            <a:r>
              <a:rPr lang="en-GB" dirty="0" err="1" smtClean="0"/>
              <a:t>Osnovana</a:t>
            </a:r>
            <a:r>
              <a:rPr lang="hr-HR" dirty="0" smtClean="0"/>
              <a:t>:</a:t>
            </a:r>
            <a:r>
              <a:rPr lang="en-GB" dirty="0" smtClean="0"/>
              <a:t> 7</a:t>
            </a:r>
            <a:r>
              <a:rPr lang="en-GB" dirty="0"/>
              <a:t>. </a:t>
            </a:r>
            <a:r>
              <a:rPr lang="en-GB" dirty="0" err="1"/>
              <a:t>travnja</a:t>
            </a:r>
            <a:r>
              <a:rPr lang="en-GB" dirty="0"/>
              <a:t> </a:t>
            </a:r>
            <a:r>
              <a:rPr lang="en-GB" dirty="0" smtClean="0"/>
              <a:t>1948.</a:t>
            </a:r>
            <a:endParaRPr lang="hr-HR" dirty="0" smtClean="0"/>
          </a:p>
          <a:p>
            <a:r>
              <a:rPr lang="hr-HR" dirty="0" smtClean="0"/>
              <a:t>S</a:t>
            </a:r>
            <a:r>
              <a:rPr lang="en-GB" dirty="0" err="1" smtClean="0"/>
              <a:t>jedište</a:t>
            </a:r>
            <a:r>
              <a:rPr lang="hr-HR" dirty="0" smtClean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Genev</a:t>
            </a:r>
            <a:r>
              <a:rPr lang="hr-HR" dirty="0" smtClean="0"/>
              <a:t>a, Švicarska</a:t>
            </a:r>
          </a:p>
          <a:p>
            <a:r>
              <a:rPr lang="hr-HR" dirty="0" smtClean="0"/>
              <a:t>Zadaća: k</a:t>
            </a:r>
            <a:r>
              <a:rPr lang="en-GB" dirty="0" err="1" smtClean="0"/>
              <a:t>oordina</a:t>
            </a:r>
            <a:r>
              <a:rPr lang="hr-HR" dirty="0" smtClean="0"/>
              <a:t>cija</a:t>
            </a:r>
            <a:r>
              <a:rPr lang="en-GB" dirty="0" smtClean="0"/>
              <a:t> </a:t>
            </a:r>
            <a:r>
              <a:rPr lang="en-GB" dirty="0" err="1"/>
              <a:t>međunarodnog</a:t>
            </a:r>
            <a:r>
              <a:rPr lang="en-GB" dirty="0"/>
              <a:t> </a:t>
            </a:r>
            <a:r>
              <a:rPr lang="en-GB" dirty="0" err="1"/>
              <a:t>javnog</a:t>
            </a:r>
            <a:r>
              <a:rPr lang="en-GB" dirty="0"/>
              <a:t> </a:t>
            </a:r>
            <a:r>
              <a:rPr lang="en-GB" dirty="0" err="1" smtClean="0"/>
              <a:t>zdravstva</a:t>
            </a:r>
            <a:r>
              <a:rPr lang="hr-HR" dirty="0" smtClean="0"/>
              <a:t>, </a:t>
            </a:r>
            <a:r>
              <a:rPr lang="en-GB" dirty="0" err="1" smtClean="0"/>
              <a:t>postavljanja</a:t>
            </a:r>
            <a:r>
              <a:rPr lang="en-GB" dirty="0" smtClean="0"/>
              <a:t> </a:t>
            </a:r>
            <a:r>
              <a:rPr lang="en-GB" dirty="0" err="1"/>
              <a:t>standarda</a:t>
            </a:r>
            <a:r>
              <a:rPr lang="en-GB" dirty="0"/>
              <a:t> </a:t>
            </a:r>
            <a:r>
              <a:rPr lang="en-GB" dirty="0" err="1"/>
              <a:t>postupanja</a:t>
            </a:r>
            <a:r>
              <a:rPr lang="en-GB" dirty="0"/>
              <a:t>, </a:t>
            </a:r>
            <a:r>
              <a:rPr lang="en-GB" dirty="0" err="1"/>
              <a:t>prikupljanja</a:t>
            </a:r>
            <a:r>
              <a:rPr lang="en-GB" dirty="0"/>
              <a:t> </a:t>
            </a:r>
            <a:r>
              <a:rPr lang="en-GB" dirty="0" err="1" smtClean="0"/>
              <a:t>podataka</a:t>
            </a:r>
            <a:r>
              <a:rPr lang="hr-HR" dirty="0" smtClean="0"/>
              <a:t> itd.</a:t>
            </a:r>
          </a:p>
          <a:p>
            <a:r>
              <a:rPr lang="hr-HR" dirty="0" smtClean="0"/>
              <a:t>Hrvatska je članica od 1992. g.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7861"/>
            <a:ext cx="5181600" cy="1586865"/>
          </a:xfrm>
        </p:spPr>
      </p:pic>
    </p:spTree>
    <p:extLst>
      <p:ext uri="{BB962C8B-B14F-4D97-AF65-F5344CB8AC3E}">
        <p14:creationId xmlns:p14="http://schemas.microsoft.com/office/powerpoint/2010/main" val="4229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Jeste li znali?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Andrija Štampar (1888.-1958.)</a:t>
            </a:r>
          </a:p>
          <a:p>
            <a:r>
              <a:rPr lang="hr-HR" dirty="0" smtClean="0"/>
              <a:t>Svjetski priznati stručnjak u području socijalne medicine</a:t>
            </a:r>
          </a:p>
          <a:p>
            <a:r>
              <a:rPr lang="hr-HR" dirty="0" smtClean="0"/>
              <a:t>Radio na educiranju pučanstva u području higijene</a:t>
            </a:r>
          </a:p>
          <a:p>
            <a:r>
              <a:rPr lang="hr-HR" dirty="0" smtClean="0"/>
              <a:t>Pozvan kao savjetnik u području javnog zdravstva u niz država</a:t>
            </a:r>
          </a:p>
          <a:p>
            <a:r>
              <a:rPr lang="hr-HR" dirty="0" smtClean="0"/>
              <a:t>Osnovao Školu narodnog zdravlja</a:t>
            </a:r>
          </a:p>
          <a:p>
            <a:r>
              <a:rPr lang="hr-HR" dirty="0" smtClean="0"/>
              <a:t>Sudjelovao u osnivanju Svjetske zdravstvene organizacije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172494"/>
            <a:ext cx="4953000" cy="3657600"/>
          </a:xfrm>
        </p:spPr>
      </p:pic>
    </p:spTree>
    <p:extLst>
      <p:ext uri="{BB962C8B-B14F-4D97-AF65-F5344CB8AC3E}">
        <p14:creationId xmlns:p14="http://schemas.microsoft.com/office/powerpoint/2010/main" val="23611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+mn-lt"/>
              </a:rPr>
              <a:t>Uputa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Pogledajte video Svjetske zdravstvene organizacije</a:t>
            </a:r>
          </a:p>
          <a:p>
            <a:r>
              <a:rPr lang="hr-HR" dirty="0" smtClean="0"/>
              <a:t>Zabilježite one informacije koje su vam nove</a:t>
            </a:r>
          </a:p>
          <a:p>
            <a:r>
              <a:rPr lang="hr-HR" dirty="0" smtClean="0"/>
              <a:t>Video</a:t>
            </a:r>
            <a:r>
              <a:rPr lang="hr-HR" dirty="0"/>
              <a:t>: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youtu.be/mOV1aBVYKGA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8969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+mn-lt"/>
              </a:rPr>
              <a:t>Tablica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420391"/>
              </p:ext>
            </p:extLst>
          </p:nvPr>
        </p:nvGraphicFramePr>
        <p:xfrm>
          <a:off x="838200" y="1825625"/>
          <a:ext cx="105156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ZNAM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NAUČIH</a:t>
                      </a:r>
                      <a:endParaRPr lang="en-GB" sz="3200" dirty="0"/>
                    </a:p>
                  </a:txBody>
                  <a:tcPr/>
                </a:tc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 smtClean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398</Words>
  <Application>Microsoft Office PowerPoint</Application>
  <PresentationFormat>Prilagođeno</PresentationFormat>
  <Paragraphs>72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Koronavirus</vt:lpstr>
      <vt:lpstr>Uvod</vt:lpstr>
      <vt:lpstr>Tablica</vt:lpstr>
      <vt:lpstr>Upoznajmo: Svjetska zdravstvena organizacija (WHO)</vt:lpstr>
      <vt:lpstr>Jeste li znali?</vt:lpstr>
      <vt:lpstr>Uputa</vt:lpstr>
      <vt:lpstr>Tablica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Sandra</cp:lastModifiedBy>
  <cp:revision>18</cp:revision>
  <dcterms:created xsi:type="dcterms:W3CDTF">2020-03-12T20:11:13Z</dcterms:created>
  <dcterms:modified xsi:type="dcterms:W3CDTF">2020-03-30T07:35:51Z</dcterms:modified>
</cp:coreProperties>
</file>